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33" r:id="rId3"/>
    <p:sldId id="381" r:id="rId4"/>
    <p:sldId id="382" r:id="rId5"/>
    <p:sldId id="390" r:id="rId6"/>
    <p:sldId id="334" r:id="rId7"/>
    <p:sldId id="335" r:id="rId8"/>
    <p:sldId id="383" r:id="rId9"/>
    <p:sldId id="336" r:id="rId10"/>
    <p:sldId id="337" r:id="rId11"/>
    <p:sldId id="287" r:id="rId12"/>
    <p:sldId id="340" r:id="rId13"/>
    <p:sldId id="338" r:id="rId14"/>
    <p:sldId id="339" r:id="rId15"/>
    <p:sldId id="385" r:id="rId16"/>
    <p:sldId id="374" r:id="rId17"/>
    <p:sldId id="329" r:id="rId18"/>
    <p:sldId id="376" r:id="rId19"/>
    <p:sldId id="386" r:id="rId20"/>
    <p:sldId id="373" r:id="rId21"/>
    <p:sldId id="389" r:id="rId22"/>
    <p:sldId id="391" r:id="rId23"/>
    <p:sldId id="392" r:id="rId24"/>
    <p:sldId id="393" r:id="rId25"/>
    <p:sldId id="394" r:id="rId26"/>
    <p:sldId id="396" r:id="rId27"/>
    <p:sldId id="395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8" r:id="rId39"/>
    <p:sldId id="407" r:id="rId40"/>
    <p:sldId id="409" r:id="rId41"/>
    <p:sldId id="417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F6"/>
    <a:srgbClr val="D65420"/>
    <a:srgbClr val="7B75FB"/>
    <a:srgbClr val="4E45F9"/>
    <a:srgbClr val="E34513"/>
    <a:srgbClr val="DCE5F4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EA24E-C7CF-4609-8F61-9A31FC200FC8}" v="808" dt="2022-01-28T13:14:58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arth Joshi" userId="bc4d29ca-e482-4031-a817-c6a7c744f97a" providerId="ADAL" clId="{D3A2F84A-6C9A-419A-9C7B-B5B68F50507D}"/>
    <pc:docChg chg="undo redo custSel addSld delSld modSld sldOrd">
      <pc:chgData name="Siddarth Joshi" userId="bc4d29ca-e482-4031-a817-c6a7c744f97a" providerId="ADAL" clId="{D3A2F84A-6C9A-419A-9C7B-B5B68F50507D}" dt="2022-01-07T21:47:28.463" v="7665" actId="255"/>
      <pc:docMkLst>
        <pc:docMk/>
      </pc:docMkLst>
      <pc:sldChg chg="addSp modSp new mod setBg">
        <pc:chgData name="Siddarth Joshi" userId="bc4d29ca-e482-4031-a817-c6a7c744f97a" providerId="ADAL" clId="{D3A2F84A-6C9A-419A-9C7B-B5B68F50507D}" dt="2021-12-10T05:31:13.176" v="296" actId="14100"/>
        <pc:sldMkLst>
          <pc:docMk/>
          <pc:sldMk cId="357927040" sldId="256"/>
        </pc:sldMkLst>
        <pc:spChg chg="mod">
          <ac:chgData name="Siddarth Joshi" userId="bc4d29ca-e482-4031-a817-c6a7c744f97a" providerId="ADAL" clId="{D3A2F84A-6C9A-419A-9C7B-B5B68F50507D}" dt="2021-12-10T05:30:50.212" v="279" actId="207"/>
          <ac:spMkLst>
            <pc:docMk/>
            <pc:sldMk cId="357927040" sldId="256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0T05:31:13.176" v="296" actId="14100"/>
          <ac:spMkLst>
            <pc:docMk/>
            <pc:sldMk cId="357927040" sldId="256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1-12-10T05:28:49.472" v="226" actId="2085"/>
          <ac:spMkLst>
            <pc:docMk/>
            <pc:sldMk cId="357927040" sldId="256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1-12-10T05:29:13.724" v="230" actId="1076"/>
          <ac:spMkLst>
            <pc:docMk/>
            <pc:sldMk cId="357927040" sldId="256"/>
            <ac:spMk id="5" creationId="{FCB83878-284F-4939-B017-2D70417ABE01}"/>
          </ac:spMkLst>
        </pc:spChg>
      </pc:sldChg>
      <pc:sldChg chg="addSp delSp modSp add mod">
        <pc:chgData name="Siddarth Joshi" userId="bc4d29ca-e482-4031-a817-c6a7c744f97a" providerId="ADAL" clId="{D3A2F84A-6C9A-419A-9C7B-B5B68F50507D}" dt="2021-12-12T23:14:34.712" v="649" actId="20577"/>
        <pc:sldMkLst>
          <pc:docMk/>
          <pc:sldMk cId="4041419779" sldId="257"/>
        </pc:sldMkLst>
        <pc:spChg chg="del">
          <ac:chgData name="Siddarth Joshi" userId="bc4d29ca-e482-4031-a817-c6a7c744f97a" providerId="ADAL" clId="{D3A2F84A-6C9A-419A-9C7B-B5B68F50507D}" dt="2021-12-12T23:06:29.867" v="298" actId="478"/>
          <ac:spMkLst>
            <pc:docMk/>
            <pc:sldMk cId="4041419779" sldId="257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2T23:14:34.712" v="649" actId="20577"/>
          <ac:spMkLst>
            <pc:docMk/>
            <pc:sldMk cId="4041419779" sldId="257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1-12-12T23:06:31.795" v="299" actId="478"/>
          <ac:spMkLst>
            <pc:docMk/>
            <pc:sldMk cId="4041419779" sldId="257"/>
            <ac:spMk id="7" creationId="{1EAF4499-B0E6-4A50-8C2F-FF044BBB83B1}"/>
          </ac:spMkLst>
        </pc:spChg>
      </pc:sldChg>
      <pc:sldChg chg="modSp add mod">
        <pc:chgData name="Siddarth Joshi" userId="bc4d29ca-e482-4031-a817-c6a7c744f97a" providerId="ADAL" clId="{D3A2F84A-6C9A-419A-9C7B-B5B68F50507D}" dt="2021-12-12T23:19:59.882" v="1005" actId="20577"/>
        <pc:sldMkLst>
          <pc:docMk/>
          <pc:sldMk cId="2593414292" sldId="258"/>
        </pc:sldMkLst>
        <pc:spChg chg="mod">
          <ac:chgData name="Siddarth Joshi" userId="bc4d29ca-e482-4031-a817-c6a7c744f97a" providerId="ADAL" clId="{D3A2F84A-6C9A-419A-9C7B-B5B68F50507D}" dt="2021-12-12T23:19:59.882" v="1005" actId="20577"/>
          <ac:spMkLst>
            <pc:docMk/>
            <pc:sldMk cId="2593414292" sldId="258"/>
            <ac:spMk id="3" creationId="{829AC113-DE17-47B7-9EFF-86A8919B7BF3}"/>
          </ac:spMkLst>
        </pc:spChg>
      </pc:sldChg>
      <pc:sldChg chg="modSp add mod">
        <pc:chgData name="Siddarth Joshi" userId="bc4d29ca-e482-4031-a817-c6a7c744f97a" providerId="ADAL" clId="{D3A2F84A-6C9A-419A-9C7B-B5B68F50507D}" dt="2022-01-06T21:33:27.377" v="1105" actId="11"/>
        <pc:sldMkLst>
          <pc:docMk/>
          <pc:sldMk cId="105593165" sldId="259"/>
        </pc:sldMkLst>
        <pc:spChg chg="mod">
          <ac:chgData name="Siddarth Joshi" userId="bc4d29ca-e482-4031-a817-c6a7c744f97a" providerId="ADAL" clId="{D3A2F84A-6C9A-419A-9C7B-B5B68F50507D}" dt="2022-01-06T21:33:27.377" v="1105" actId="11"/>
          <ac:spMkLst>
            <pc:docMk/>
            <pc:sldMk cId="105593165" sldId="259"/>
            <ac:spMk id="3" creationId="{829AC113-DE17-47B7-9EFF-86A8919B7BF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6T22:26:28.190" v="1234"/>
        <pc:sldMkLst>
          <pc:docMk/>
          <pc:sldMk cId="3713806186" sldId="260"/>
        </pc:sldMkLst>
        <pc:spChg chg="del mod">
          <ac:chgData name="Siddarth Joshi" userId="bc4d29ca-e482-4031-a817-c6a7c744f97a" providerId="ADAL" clId="{D3A2F84A-6C9A-419A-9C7B-B5B68F50507D}" dt="2022-01-06T22:17:51.760" v="1221" actId="478"/>
          <ac:spMkLst>
            <pc:docMk/>
            <pc:sldMk cId="3713806186" sldId="260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2-01-06T22:17:55.475" v="1222" actId="478"/>
          <ac:spMkLst>
            <pc:docMk/>
            <pc:sldMk cId="3713806186" sldId="260"/>
            <ac:spMk id="8" creationId="{D26B6805-FE24-4F43-A398-45884A2031EB}"/>
          </ac:spMkLst>
        </pc:spChg>
        <pc:graphicFrameChg chg="add del">
          <ac:chgData name="Siddarth Joshi" userId="bc4d29ca-e482-4031-a817-c6a7c744f97a" providerId="ADAL" clId="{D3A2F84A-6C9A-419A-9C7B-B5B68F50507D}" dt="2022-01-06T21:36:03.337" v="1114" actId="478"/>
          <ac:graphicFrameMkLst>
            <pc:docMk/>
            <pc:sldMk cId="3713806186" sldId="260"/>
            <ac:graphicFrameMk id="2" creationId="{34204159-090D-4437-890D-8EC565435993}"/>
          </ac:graphicFrameMkLst>
        </pc:graphicFrameChg>
        <pc:graphicFrameChg chg="add mod modGraphic">
          <ac:chgData name="Siddarth Joshi" userId="bc4d29ca-e482-4031-a817-c6a7c744f97a" providerId="ADAL" clId="{D3A2F84A-6C9A-419A-9C7B-B5B68F50507D}" dt="2022-01-06T22:26:28.190" v="1234"/>
          <ac:graphicFrameMkLst>
            <pc:docMk/>
            <pc:sldMk cId="3713806186" sldId="260"/>
            <ac:graphicFrameMk id="6" creationId="{73BD8F81-FB3A-443B-8790-FB04B40497A9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02:42:02.967" v="1301" actId="14100"/>
        <pc:sldMkLst>
          <pc:docMk/>
          <pc:sldMk cId="1640494093" sldId="261"/>
        </pc:sldMkLst>
        <pc:spChg chg="add mod">
          <ac:chgData name="Siddarth Joshi" userId="bc4d29ca-e482-4031-a817-c6a7c744f97a" providerId="ADAL" clId="{D3A2F84A-6C9A-419A-9C7B-B5B68F50507D}" dt="2022-01-07T02:41:05.849" v="1285" actId="1076"/>
          <ac:spMkLst>
            <pc:docMk/>
            <pc:sldMk cId="1640494093" sldId="261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0:55.961" v="1283" actId="20577"/>
          <ac:spMkLst>
            <pc:docMk/>
            <pc:sldMk cId="1640494093" sldId="261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2:41:24.584" v="1290" actId="1076"/>
          <ac:spMkLst>
            <pc:docMk/>
            <pc:sldMk cId="1640494093" sldId="261"/>
            <ac:spMk id="6" creationId="{D7CDAFBD-DC25-4D18-AC41-E5AF8EB1E8E8}"/>
          </ac:spMkLst>
        </pc:spChg>
        <pc:spChg chg="add mod">
          <ac:chgData name="Siddarth Joshi" userId="bc4d29ca-e482-4031-a817-c6a7c744f97a" providerId="ADAL" clId="{D3A2F84A-6C9A-419A-9C7B-B5B68F50507D}" dt="2022-01-07T02:42:02.967" v="1301" actId="14100"/>
          <ac:spMkLst>
            <pc:docMk/>
            <pc:sldMk cId="1640494093" sldId="261"/>
            <ac:spMk id="7" creationId="{BB7CC6B1-615F-44CA-9783-CDABFBBB8178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2:51:50.136" v="1426" actId="14100"/>
        <pc:sldMkLst>
          <pc:docMk/>
          <pc:sldMk cId="3573922969" sldId="262"/>
        </pc:sldMkLst>
        <pc:spChg chg="del">
          <ac:chgData name="Siddarth Joshi" userId="bc4d29ca-e482-4031-a817-c6a7c744f97a" providerId="ADAL" clId="{D3A2F84A-6C9A-419A-9C7B-B5B68F50507D}" dt="2022-01-07T02:48:05.760" v="1388" actId="478"/>
          <ac:spMkLst>
            <pc:docMk/>
            <pc:sldMk cId="3573922969" sldId="262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7:07.668" v="1337" actId="14100"/>
          <ac:spMkLst>
            <pc:docMk/>
            <pc:sldMk cId="3573922969" sldId="262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2:48:30.349" v="1390" actId="207"/>
          <ac:spMkLst>
            <pc:docMk/>
            <pc:sldMk cId="3573922969" sldId="262"/>
            <ac:spMk id="7" creationId="{BB7CC6B1-615F-44CA-9783-CDABFBBB8178}"/>
          </ac:spMkLst>
        </pc:spChg>
        <pc:spChg chg="add mod">
          <ac:chgData name="Siddarth Joshi" userId="bc4d29ca-e482-4031-a817-c6a7c744f97a" providerId="ADAL" clId="{D3A2F84A-6C9A-419A-9C7B-B5B68F50507D}" dt="2022-01-07T02:44:04.307" v="1322" actId="207"/>
          <ac:spMkLst>
            <pc:docMk/>
            <pc:sldMk cId="3573922969" sldId="26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2:51:00.791" v="1399" actId="14100"/>
          <ac:spMkLst>
            <pc:docMk/>
            <pc:sldMk cId="3573922969" sldId="262"/>
            <ac:spMk id="11" creationId="{C4F1503B-6828-4465-8B82-AD498B768899}"/>
          </ac:spMkLst>
        </pc:spChg>
        <pc:spChg chg="add mod">
          <ac:chgData name="Siddarth Joshi" userId="bc4d29ca-e482-4031-a817-c6a7c744f97a" providerId="ADAL" clId="{D3A2F84A-6C9A-419A-9C7B-B5B68F50507D}" dt="2022-01-07T02:51:50.136" v="1426" actId="14100"/>
          <ac:spMkLst>
            <pc:docMk/>
            <pc:sldMk cId="3573922969" sldId="262"/>
            <ac:spMk id="12" creationId="{00008C31-49CA-4A95-BADE-3476CF7DEDA8}"/>
          </ac:spMkLst>
        </pc:spChg>
        <pc:picChg chg="add mod modCrop">
          <ac:chgData name="Siddarth Joshi" userId="bc4d29ca-e482-4031-a817-c6a7c744f97a" providerId="ADAL" clId="{D3A2F84A-6C9A-419A-9C7B-B5B68F50507D}" dt="2022-01-07T02:50:28.262" v="1395" actId="1076"/>
          <ac:picMkLst>
            <pc:docMk/>
            <pc:sldMk cId="3573922969" sldId="262"/>
            <ac:picMk id="10" creationId="{019AF28F-7D87-4C2A-BF2E-5CB0782BF447}"/>
          </ac:picMkLst>
        </pc:picChg>
      </pc:sldChg>
      <pc:sldChg chg="delSp modSp add mod">
        <pc:chgData name="Siddarth Joshi" userId="bc4d29ca-e482-4031-a817-c6a7c744f97a" providerId="ADAL" clId="{D3A2F84A-6C9A-419A-9C7B-B5B68F50507D}" dt="2022-01-07T02:59:25.440" v="1474" actId="20577"/>
        <pc:sldMkLst>
          <pc:docMk/>
          <pc:sldMk cId="2497154245" sldId="263"/>
        </pc:sldMkLst>
        <pc:spChg chg="mod">
          <ac:chgData name="Siddarth Joshi" userId="bc4d29ca-e482-4031-a817-c6a7c744f97a" providerId="ADAL" clId="{D3A2F84A-6C9A-419A-9C7B-B5B68F50507D}" dt="2022-01-07T02:59:25.440" v="1474" actId="20577"/>
          <ac:spMkLst>
            <pc:docMk/>
            <pc:sldMk cId="2497154245" sldId="263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2:57:23.920" v="1455" actId="478"/>
          <ac:spMkLst>
            <pc:docMk/>
            <pc:sldMk cId="2497154245" sldId="263"/>
            <ac:spMk id="7" creationId="{BB7CC6B1-615F-44CA-9783-CDABFBBB8178}"/>
          </ac:spMkLst>
        </pc:spChg>
        <pc:spChg chg="mod">
          <ac:chgData name="Siddarth Joshi" userId="bc4d29ca-e482-4031-a817-c6a7c744f97a" providerId="ADAL" clId="{D3A2F84A-6C9A-419A-9C7B-B5B68F50507D}" dt="2022-01-07T02:57:04.343" v="1441" actId="20577"/>
          <ac:spMkLst>
            <pc:docMk/>
            <pc:sldMk cId="2497154245" sldId="26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2:57:27.846" v="1457" actId="478"/>
          <ac:spMkLst>
            <pc:docMk/>
            <pc:sldMk cId="2497154245" sldId="263"/>
            <ac:spMk id="11" creationId="{C4F1503B-6828-4465-8B82-AD498B768899}"/>
          </ac:spMkLst>
        </pc:spChg>
        <pc:spChg chg="del">
          <ac:chgData name="Siddarth Joshi" userId="bc4d29ca-e482-4031-a817-c6a7c744f97a" providerId="ADAL" clId="{D3A2F84A-6C9A-419A-9C7B-B5B68F50507D}" dt="2022-01-07T02:57:26.213" v="1456" actId="478"/>
          <ac:spMkLst>
            <pc:docMk/>
            <pc:sldMk cId="2497154245" sldId="263"/>
            <ac:spMk id="12" creationId="{00008C31-49CA-4A95-BADE-3476CF7DEDA8}"/>
          </ac:spMkLst>
        </pc:spChg>
        <pc:picChg chg="del">
          <ac:chgData name="Siddarth Joshi" userId="bc4d29ca-e482-4031-a817-c6a7c744f97a" providerId="ADAL" clId="{D3A2F84A-6C9A-419A-9C7B-B5B68F50507D}" dt="2022-01-07T02:57:21.336" v="1454" actId="478"/>
          <ac:picMkLst>
            <pc:docMk/>
            <pc:sldMk cId="2497154245" sldId="263"/>
            <ac:picMk id="10" creationId="{019AF28F-7D87-4C2A-BF2E-5CB0782BF447}"/>
          </ac:picMkLst>
        </pc:picChg>
      </pc:sldChg>
      <pc:sldChg chg="addSp modSp add mod">
        <pc:chgData name="Siddarth Joshi" userId="bc4d29ca-e482-4031-a817-c6a7c744f97a" providerId="ADAL" clId="{D3A2F84A-6C9A-419A-9C7B-B5B68F50507D}" dt="2022-01-07T03:12:22.553" v="1838" actId="20577"/>
        <pc:sldMkLst>
          <pc:docMk/>
          <pc:sldMk cId="3998828778" sldId="264"/>
        </pc:sldMkLst>
        <pc:spChg chg="mod">
          <ac:chgData name="Siddarth Joshi" userId="bc4d29ca-e482-4031-a817-c6a7c744f97a" providerId="ADAL" clId="{D3A2F84A-6C9A-419A-9C7B-B5B68F50507D}" dt="2022-01-07T02:59:53.014" v="1481" actId="20577"/>
          <ac:spMkLst>
            <pc:docMk/>
            <pc:sldMk cId="3998828778" sldId="264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06:21.148" v="1724" actId="14100"/>
          <ac:spMkLst>
            <pc:docMk/>
            <pc:sldMk cId="3998828778" sldId="264"/>
            <ac:spMk id="9" creationId="{2D356619-6990-4352-9787-5C9C8F172F3E}"/>
          </ac:spMkLst>
        </pc:spChg>
        <pc:spChg chg="add mod">
          <ac:chgData name="Siddarth Joshi" userId="bc4d29ca-e482-4031-a817-c6a7c744f97a" providerId="ADAL" clId="{D3A2F84A-6C9A-419A-9C7B-B5B68F50507D}" dt="2022-01-07T03:07:27.945" v="1791" actId="20577"/>
          <ac:spMkLst>
            <pc:docMk/>
            <pc:sldMk cId="3998828778" sldId="264"/>
            <ac:spMk id="10" creationId="{D5423857-D2C7-4D69-831D-05366005F4FA}"/>
          </ac:spMkLst>
        </pc:spChg>
        <pc:spChg chg="add mod">
          <ac:chgData name="Siddarth Joshi" userId="bc4d29ca-e482-4031-a817-c6a7c744f97a" providerId="ADAL" clId="{D3A2F84A-6C9A-419A-9C7B-B5B68F50507D}" dt="2022-01-07T03:12:22.553" v="1838" actId="20577"/>
          <ac:spMkLst>
            <pc:docMk/>
            <pc:sldMk cId="3998828778" sldId="264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06:03.736" v="1722" actId="20577"/>
          <ac:graphicFrameMkLst>
            <pc:docMk/>
            <pc:sldMk cId="3998828778" sldId="264"/>
            <ac:graphicFrameMk id="2" creationId="{8B15E198-1E83-49C5-B752-F7CF1EDD3B4A}"/>
          </ac:graphicFrameMkLst>
        </pc:graphicFrameChg>
      </pc:sldChg>
      <pc:sldChg chg="addSp delSp modSp add mod">
        <pc:chgData name="Siddarth Joshi" userId="bc4d29ca-e482-4031-a817-c6a7c744f97a" providerId="ADAL" clId="{D3A2F84A-6C9A-419A-9C7B-B5B68F50507D}" dt="2022-01-07T04:02:29.069" v="3300" actId="478"/>
        <pc:sldMkLst>
          <pc:docMk/>
          <pc:sldMk cId="3928129822" sldId="265"/>
        </pc:sldMkLst>
        <pc:spChg chg="mod">
          <ac:chgData name="Siddarth Joshi" userId="bc4d29ca-e482-4031-a817-c6a7c744f97a" providerId="ADAL" clId="{D3A2F84A-6C9A-419A-9C7B-B5B68F50507D}" dt="2022-01-07T03:16:17.697" v="1972" actId="20577"/>
          <ac:spMkLst>
            <pc:docMk/>
            <pc:sldMk cId="3928129822" sldId="265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58:14.295" v="3271" actId="1076"/>
          <ac:spMkLst>
            <pc:docMk/>
            <pc:sldMk cId="3928129822" sldId="265"/>
            <ac:spMk id="7" creationId="{65802D48-0443-412C-A42F-34EF89B157CA}"/>
          </ac:spMkLst>
        </pc:spChg>
        <pc:spChg chg="mod">
          <ac:chgData name="Siddarth Joshi" userId="bc4d29ca-e482-4031-a817-c6a7c744f97a" providerId="ADAL" clId="{D3A2F84A-6C9A-419A-9C7B-B5B68F50507D}" dt="2022-01-07T03:14:48.803" v="1851" actId="20577"/>
          <ac:spMkLst>
            <pc:docMk/>
            <pc:sldMk cId="3928129822" sldId="26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3:55:31.685" v="3226" actId="478"/>
          <ac:spMkLst>
            <pc:docMk/>
            <pc:sldMk cId="3928129822" sldId="265"/>
            <ac:spMk id="9" creationId="{09C96F6C-CFC9-4EAE-B9D5-A70BACCB0AEF}"/>
          </ac:spMkLst>
        </pc:spChg>
        <pc:spChg chg="del">
          <ac:chgData name="Siddarth Joshi" userId="bc4d29ca-e482-4031-a817-c6a7c744f97a" providerId="ADAL" clId="{D3A2F84A-6C9A-419A-9C7B-B5B68F50507D}" dt="2022-01-07T03:15:01.229" v="1856" actId="478"/>
          <ac:spMkLst>
            <pc:docMk/>
            <pc:sldMk cId="3928129822" sldId="265"/>
            <ac:spMk id="9" creationId="{2D356619-6990-4352-9787-5C9C8F172F3E}"/>
          </ac:spMkLst>
        </pc:spChg>
        <pc:spChg chg="add del mod">
          <ac:chgData name="Siddarth Joshi" userId="bc4d29ca-e482-4031-a817-c6a7c744f97a" providerId="ADAL" clId="{D3A2F84A-6C9A-419A-9C7B-B5B68F50507D}" dt="2022-01-07T04:02:29.069" v="3300" actId="478"/>
          <ac:spMkLst>
            <pc:docMk/>
            <pc:sldMk cId="3928129822" sldId="265"/>
            <ac:spMk id="10" creationId="{4915204C-5816-4CDD-A9B3-509E7E8226DF}"/>
          </ac:spMkLst>
        </pc:spChg>
        <pc:spChg chg="del">
          <ac:chgData name="Siddarth Joshi" userId="bc4d29ca-e482-4031-a817-c6a7c744f97a" providerId="ADAL" clId="{D3A2F84A-6C9A-419A-9C7B-B5B68F50507D}" dt="2022-01-07T03:15:03.353" v="1857" actId="478"/>
          <ac:spMkLst>
            <pc:docMk/>
            <pc:sldMk cId="3928129822" sldId="265"/>
            <ac:spMk id="10" creationId="{D5423857-D2C7-4D69-831D-05366005F4FA}"/>
          </ac:spMkLst>
        </pc:spChg>
        <pc:spChg chg="del">
          <ac:chgData name="Siddarth Joshi" userId="bc4d29ca-e482-4031-a817-c6a7c744f97a" providerId="ADAL" clId="{D3A2F84A-6C9A-419A-9C7B-B5B68F50507D}" dt="2022-01-07T03:15:07.365" v="1858" actId="478"/>
          <ac:spMkLst>
            <pc:docMk/>
            <pc:sldMk cId="3928129822" sldId="265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58:20.974" v="3272" actId="1076"/>
          <ac:graphicFrameMkLst>
            <pc:docMk/>
            <pc:sldMk cId="3928129822" sldId="265"/>
            <ac:graphicFrameMk id="2" creationId="{3DC0FEC7-5F54-4BD3-87BD-821D8FD40AE1}"/>
          </ac:graphicFrameMkLst>
        </pc:graphicFrameChg>
        <pc:graphicFrameChg chg="del mod">
          <ac:chgData name="Siddarth Joshi" userId="bc4d29ca-e482-4031-a817-c6a7c744f97a" providerId="ADAL" clId="{D3A2F84A-6C9A-419A-9C7B-B5B68F50507D}" dt="2022-01-07T03:14:55.765" v="1855" actId="478"/>
          <ac:graphicFrameMkLst>
            <pc:docMk/>
            <pc:sldMk cId="3928129822" sldId="265"/>
            <ac:graphicFrameMk id="2" creationId="{8B15E198-1E83-49C5-B752-F7CF1EDD3B4A}"/>
          </ac:graphicFrameMkLst>
        </pc:graphicFrameChg>
      </pc:sldChg>
      <pc:sldChg chg="addSp modSp add mod">
        <pc:chgData name="Siddarth Joshi" userId="bc4d29ca-e482-4031-a817-c6a7c744f97a" providerId="ADAL" clId="{D3A2F84A-6C9A-419A-9C7B-B5B68F50507D}" dt="2022-01-07T03:30:40.199" v="2235" actId="1076"/>
        <pc:sldMkLst>
          <pc:docMk/>
          <pc:sldMk cId="3481477569" sldId="266"/>
        </pc:sldMkLst>
        <pc:spChg chg="add mod">
          <ac:chgData name="Siddarth Joshi" userId="bc4d29ca-e482-4031-a817-c6a7c744f97a" providerId="ADAL" clId="{D3A2F84A-6C9A-419A-9C7B-B5B68F50507D}" dt="2022-01-07T03:30:40.199" v="2235" actId="1076"/>
          <ac:spMkLst>
            <pc:docMk/>
            <pc:sldMk cId="3481477569" sldId="266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28:57.427" v="2168" actId="20577"/>
          <ac:spMkLst>
            <pc:docMk/>
            <pc:sldMk cId="3481477569" sldId="266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3:27:35.385" v="2028" actId="20577"/>
          <ac:spMkLst>
            <pc:docMk/>
            <pc:sldMk cId="3481477569" sldId="26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3:30:36.910" v="2234" actId="1076"/>
          <ac:spMkLst>
            <pc:docMk/>
            <pc:sldMk cId="3481477569" sldId="266"/>
            <ac:spMk id="9" creationId="{178C39F6-DE45-4C06-8095-BA01BDC4A4F3}"/>
          </ac:spMkLst>
        </pc:spChg>
        <pc:spChg chg="add mod">
          <ac:chgData name="Siddarth Joshi" userId="bc4d29ca-e482-4031-a817-c6a7c744f97a" providerId="ADAL" clId="{D3A2F84A-6C9A-419A-9C7B-B5B68F50507D}" dt="2022-01-07T03:30:33.970" v="2233" actId="1076"/>
          <ac:spMkLst>
            <pc:docMk/>
            <pc:sldMk cId="3481477569" sldId="266"/>
            <ac:spMk id="10" creationId="{EABC446F-4463-44F0-A52D-65AC6C9F7C55}"/>
          </ac:spMkLst>
        </pc:spChg>
        <pc:spChg chg="add mod">
          <ac:chgData name="Siddarth Joshi" userId="bc4d29ca-e482-4031-a817-c6a7c744f97a" providerId="ADAL" clId="{D3A2F84A-6C9A-419A-9C7B-B5B68F50507D}" dt="2022-01-07T03:30:25.083" v="2232" actId="20577"/>
          <ac:spMkLst>
            <pc:docMk/>
            <pc:sldMk cId="3481477569" sldId="266"/>
            <ac:spMk id="11" creationId="{D6F0A8DE-4A70-4C61-835E-EA1D7A5E9A2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3:33:38.803" v="2269"/>
        <pc:sldMkLst>
          <pc:docMk/>
          <pc:sldMk cId="210200475" sldId="267"/>
        </pc:sldMkLst>
        <pc:spChg chg="del">
          <ac:chgData name="Siddarth Joshi" userId="bc4d29ca-e482-4031-a817-c6a7c744f97a" providerId="ADAL" clId="{D3A2F84A-6C9A-419A-9C7B-B5B68F50507D}" dt="2022-01-07T03:32:24.518" v="2259" actId="478"/>
          <ac:spMkLst>
            <pc:docMk/>
            <pc:sldMk cId="210200475" sldId="267"/>
            <ac:spMk id="2" creationId="{0EBB7D6B-D575-4F6F-BA46-4013FDA81D9E}"/>
          </ac:spMkLst>
        </pc:spChg>
        <pc:spChg chg="del mod">
          <ac:chgData name="Siddarth Joshi" userId="bc4d29ca-e482-4031-a817-c6a7c744f97a" providerId="ADAL" clId="{D3A2F84A-6C9A-419A-9C7B-B5B68F50507D}" dt="2022-01-07T03:32:41.189" v="2262" actId="478"/>
          <ac:spMkLst>
            <pc:docMk/>
            <pc:sldMk cId="210200475" sldId="267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6" creationId="{D7CDAFBD-DC25-4D18-AC41-E5AF8EB1E8E8}"/>
          </ac:spMkLst>
        </pc:spChg>
        <pc:spChg chg="mod">
          <ac:chgData name="Siddarth Joshi" userId="bc4d29ca-e482-4031-a817-c6a7c744f97a" providerId="ADAL" clId="{D3A2F84A-6C9A-419A-9C7B-B5B68F50507D}" dt="2022-01-07T03:31:23.522" v="2252" actId="20577"/>
          <ac:spMkLst>
            <pc:docMk/>
            <pc:sldMk cId="210200475" sldId="267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3:32:23.344" v="2258" actId="478"/>
          <ac:spMkLst>
            <pc:docMk/>
            <pc:sldMk cId="210200475" sldId="267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2:22.264" v="2257" actId="478"/>
          <ac:spMkLst>
            <pc:docMk/>
            <pc:sldMk cId="210200475" sldId="267"/>
            <ac:spMk id="10" creationId="{EABC446F-4463-44F0-A52D-65AC6C9F7C55}"/>
          </ac:spMkLst>
        </pc:spChg>
        <pc:spChg chg="del mod">
          <ac:chgData name="Siddarth Joshi" userId="bc4d29ca-e482-4031-a817-c6a7c744f97a" providerId="ADAL" clId="{D3A2F84A-6C9A-419A-9C7B-B5B68F50507D}" dt="2022-01-07T03:32:20.778" v="2256" actId="478"/>
          <ac:spMkLst>
            <pc:docMk/>
            <pc:sldMk cId="210200475" sldId="267"/>
            <ac:spMk id="11" creationId="{D6F0A8DE-4A70-4C61-835E-EA1D7A5E9A2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4" creationId="{1F808AD1-69EC-4E79-8AF5-D2E8AFA0D580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5" creationId="{46C0A390-AA03-440B-88F9-EE271D2CDB3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9" creationId="{A00A0F09-BC4B-44C7-A0BC-2CA19BE05AED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0" creationId="{8854CF5F-91CE-4FCA-B02C-741D7BB56A1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1" creationId="{3F457895-97E0-45F8-80A1-F2ACB2C5FB8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2" creationId="{26BB6FFF-31E8-4B7F-B8C7-443A4BDF37EF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3" creationId="{8F59D688-3DED-4083-BC76-3C1278AFCC9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4" creationId="{1986C889-1E8C-4E4C-AC61-548B9673785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6" creationId="{53C242A3-47D3-46EA-BBF0-9EE119CF093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7" creationId="{BFBEADAE-90DD-4CA2-B442-10BB6743DFA5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8" creationId="{2E947C2A-0926-4986-96D1-7BF11AD2426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9" creationId="{3D46FF7D-687B-4FB3-A5F1-5B1AB550D2E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0" creationId="{757D878B-F685-48D3-9A73-4FA28C5704C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2" creationId="{5089F363-C121-432C-8DE9-9E7235B541B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3" creationId="{CB8E70FC-3538-4B37-BDB8-52B46092E7CE}"/>
          </ac:spMkLst>
        </pc:spChg>
        <pc:spChg chg="add del mod">
          <ac:chgData name="Siddarth Joshi" userId="bc4d29ca-e482-4031-a817-c6a7c744f97a" providerId="ADAL" clId="{D3A2F84A-6C9A-419A-9C7B-B5B68F50507D}" dt="2022-01-07T03:32:44.407" v="2263" actId="478"/>
          <ac:spMkLst>
            <pc:docMk/>
            <pc:sldMk cId="210200475" sldId="267"/>
            <ac:spMk id="34" creationId="{74F38715-4526-49C0-AFBB-96B1D0ED77C6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38" creationId="{EB318088-B414-4236-82C6-5F2E91EC7F78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0" creationId="{3B56ED22-2361-4C5F-A8CB-6B1AA2344D50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1" creationId="{4953D06E-015D-4ED8-8D42-1504870D44A4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2" creationId="{ECCF51ED-7F68-44D1-A732-4536CE3DA515}"/>
          </ac:spMkLst>
        </pc:sp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2" creationId="{292BE958-2AB8-4901-A229-54379EA7EFCD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3" creationId="{DE285298-5C15-4318-A2FE-A748A71DD855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6" creationId="{8EF4C9A1-7418-4E4D-8037-BA77DE039A0F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7" creationId="{D85A44AF-DB1A-42B5-AEFE-3F7BE68B0D0A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8" creationId="{5BB9D43E-3FE1-4F3C-9E09-11F24DC97F42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25" creationId="{B503C2A5-DA04-4925-A689-3A8880B04957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31" creationId="{42B5BC97-DBDF-470A-8100-D3D3DEF57CCC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5" creationId="{C82EE781-5931-49EA-B1D4-09A26AF17F93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6" creationId="{B3766AE2-F5AB-409C-8461-9C1B036ADE08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7" creationId="{F7D34113-4AD1-43CC-9E45-4DE7FDF2DD44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9" creationId="{5B0AFA6D-D5DD-4F11-878E-BA48188A3B46}"/>
          </ac:picMkLst>
        </pc:picChg>
      </pc:sldChg>
      <pc:sldChg chg="add">
        <pc:chgData name="Siddarth Joshi" userId="bc4d29ca-e482-4031-a817-c6a7c744f97a" providerId="ADAL" clId="{D3A2F84A-6C9A-419A-9C7B-B5B68F50507D}" dt="2022-01-07T03:32:55.552" v="2264" actId="2890"/>
        <pc:sldMkLst>
          <pc:docMk/>
          <pc:sldMk cId="4142404582" sldId="268"/>
        </pc:sldMkLst>
      </pc:sldChg>
      <pc:sldChg chg="delSp modSp add mod ord">
        <pc:chgData name="Siddarth Joshi" userId="bc4d29ca-e482-4031-a817-c6a7c744f97a" providerId="ADAL" clId="{D3A2F84A-6C9A-419A-9C7B-B5B68F50507D}" dt="2022-01-07T03:37:27.303" v="2461" actId="20577"/>
        <pc:sldMkLst>
          <pc:docMk/>
          <pc:sldMk cId="4090097374" sldId="269"/>
        </pc:sldMkLst>
        <pc:spChg chg="del">
          <ac:chgData name="Siddarth Joshi" userId="bc4d29ca-e482-4031-a817-c6a7c744f97a" providerId="ADAL" clId="{D3A2F84A-6C9A-419A-9C7B-B5B68F50507D}" dt="2022-01-07T03:34:35.571" v="2312" actId="478"/>
          <ac:spMkLst>
            <pc:docMk/>
            <pc:sldMk cId="4090097374" sldId="269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37:27.303" v="2461" actId="20577"/>
          <ac:spMkLst>
            <pc:docMk/>
            <pc:sldMk cId="4090097374" sldId="269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4:34.239" v="2311" actId="478"/>
          <ac:spMkLst>
            <pc:docMk/>
            <pc:sldMk cId="4090097374" sldId="269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4:33.315" v="2310" actId="478"/>
          <ac:spMkLst>
            <pc:docMk/>
            <pc:sldMk cId="4090097374" sldId="269"/>
            <ac:spMk id="10" creationId="{EABC446F-4463-44F0-A52D-65AC6C9F7C55}"/>
          </ac:spMkLst>
        </pc:spChg>
        <pc:spChg chg="del">
          <ac:chgData name="Siddarth Joshi" userId="bc4d29ca-e482-4031-a817-c6a7c744f97a" providerId="ADAL" clId="{D3A2F84A-6C9A-419A-9C7B-B5B68F50507D}" dt="2022-01-07T03:34:32.188" v="2309" actId="478"/>
          <ac:spMkLst>
            <pc:docMk/>
            <pc:sldMk cId="4090097374" sldId="269"/>
            <ac:spMk id="11" creationId="{D6F0A8DE-4A70-4C61-835E-EA1D7A5E9A23}"/>
          </ac:spMkLst>
        </pc:spChg>
      </pc:sldChg>
      <pc:sldChg chg="addSp modSp add mod">
        <pc:chgData name="Siddarth Joshi" userId="bc4d29ca-e482-4031-a817-c6a7c744f97a" providerId="ADAL" clId="{D3A2F84A-6C9A-419A-9C7B-B5B68F50507D}" dt="2022-01-07T03:45:38.687" v="2851" actId="1076"/>
        <pc:sldMkLst>
          <pc:docMk/>
          <pc:sldMk cId="1965263738" sldId="270"/>
        </pc:sldMkLst>
        <pc:spChg chg="mod">
          <ac:chgData name="Siddarth Joshi" userId="bc4d29ca-e482-4031-a817-c6a7c744f97a" providerId="ADAL" clId="{D3A2F84A-6C9A-419A-9C7B-B5B68F50507D}" dt="2022-01-07T03:45:32.245" v="2850" actId="313"/>
          <ac:spMkLst>
            <pc:docMk/>
            <pc:sldMk cId="1965263738" sldId="270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45:38.687" v="2851" actId="1076"/>
          <ac:spMkLst>
            <pc:docMk/>
            <pc:sldMk cId="1965263738" sldId="270"/>
            <ac:spMk id="7" creationId="{B7D65237-2CE4-4AA8-8F2A-B05E1B64F847}"/>
          </ac:spMkLst>
        </pc:spChg>
      </pc:sldChg>
      <pc:sldChg chg="delSp modSp add mod">
        <pc:chgData name="Siddarth Joshi" userId="bc4d29ca-e482-4031-a817-c6a7c744f97a" providerId="ADAL" clId="{D3A2F84A-6C9A-419A-9C7B-B5B68F50507D}" dt="2022-01-07T04:03:46.445" v="3417" actId="20577"/>
        <pc:sldMkLst>
          <pc:docMk/>
          <pc:sldMk cId="4041298747" sldId="271"/>
        </pc:sldMkLst>
        <pc:spChg chg="mod">
          <ac:chgData name="Siddarth Joshi" userId="bc4d29ca-e482-4031-a817-c6a7c744f97a" providerId="ADAL" clId="{D3A2F84A-6C9A-419A-9C7B-B5B68F50507D}" dt="2022-01-07T04:03:46.445" v="3417" actId="20577"/>
          <ac:spMkLst>
            <pc:docMk/>
            <pc:sldMk cId="4041298747" sldId="271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46:34.520" v="2864" actId="478"/>
          <ac:spMkLst>
            <pc:docMk/>
            <pc:sldMk cId="4041298747" sldId="271"/>
            <ac:spMk id="7" creationId="{B7D65237-2CE4-4AA8-8F2A-B05E1B64F847}"/>
          </ac:spMkLst>
        </pc:spChg>
        <pc:spChg chg="mod">
          <ac:chgData name="Siddarth Joshi" userId="bc4d29ca-e482-4031-a817-c6a7c744f97a" providerId="ADAL" clId="{D3A2F84A-6C9A-419A-9C7B-B5B68F50507D}" dt="2022-01-07T03:46:20.422" v="2863" actId="20577"/>
          <ac:spMkLst>
            <pc:docMk/>
            <pc:sldMk cId="4041298747" sldId="271"/>
            <ac:spMk id="8" creationId="{BBB9B1C4-5210-4BEA-A556-2A53383A911F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37:58.774" v="3446" actId="20577"/>
        <pc:sldMkLst>
          <pc:docMk/>
          <pc:sldMk cId="3342752596" sldId="272"/>
        </pc:sldMkLst>
        <pc:spChg chg="del">
          <ac:chgData name="Siddarth Joshi" userId="bc4d29ca-e482-4031-a817-c6a7c744f97a" providerId="ADAL" clId="{D3A2F84A-6C9A-419A-9C7B-B5B68F50507D}" dt="2022-01-07T06:37:26.884" v="3419" actId="478"/>
          <ac:spMkLst>
            <pc:docMk/>
            <pc:sldMk cId="3342752596" sldId="272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6:37:40.711" v="3423" actId="478"/>
          <ac:spMkLst>
            <pc:docMk/>
            <pc:sldMk cId="3342752596" sldId="272"/>
            <ac:spMk id="5" creationId="{FCB83878-284F-4939-B017-2D70417ABE01}"/>
          </ac:spMkLst>
        </pc:spChg>
        <pc:spChg chg="add del mod">
          <ac:chgData name="Siddarth Joshi" userId="bc4d29ca-e482-4031-a817-c6a7c744f97a" providerId="ADAL" clId="{D3A2F84A-6C9A-419A-9C7B-B5B68F50507D}" dt="2022-01-07T06:37:30.417" v="3420" actId="478"/>
          <ac:spMkLst>
            <pc:docMk/>
            <pc:sldMk cId="3342752596" sldId="272"/>
            <ac:spMk id="7" creationId="{D1121B32-CEDC-4B6B-AC5D-274402B514D5}"/>
          </ac:spMkLst>
        </pc:spChg>
        <pc:spChg chg="mod">
          <ac:chgData name="Siddarth Joshi" userId="bc4d29ca-e482-4031-a817-c6a7c744f97a" providerId="ADAL" clId="{D3A2F84A-6C9A-419A-9C7B-B5B68F50507D}" dt="2022-01-07T06:37:58.774" v="3446" actId="20577"/>
          <ac:spMkLst>
            <pc:docMk/>
            <pc:sldMk cId="3342752596" sldId="27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0" creationId="{E040E816-55DC-48AA-BCC2-E926D6F07BD0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1" creationId="{5BDA1C1D-C2D8-493C-ADCF-53D18B21F37B}"/>
          </ac:spMkLst>
        </pc:spChg>
        <pc:picChg chg="add mod">
          <ac:chgData name="Siddarth Joshi" userId="bc4d29ca-e482-4031-a817-c6a7c744f97a" providerId="ADAL" clId="{D3A2F84A-6C9A-419A-9C7B-B5B68F50507D}" dt="2022-01-07T06:37:35.989" v="3422" actId="1076"/>
          <ac:picMkLst>
            <pc:docMk/>
            <pc:sldMk cId="3342752596" sldId="272"/>
            <ac:picMk id="9" creationId="{4D6EC81C-C0DE-4249-A732-F37840DB68B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14:48.232" v="4315" actId="20577"/>
        <pc:sldMkLst>
          <pc:docMk/>
          <pc:sldMk cId="1985163396" sldId="273"/>
        </pc:sldMkLst>
        <pc:spChg chg="add mod">
          <ac:chgData name="Siddarth Joshi" userId="bc4d29ca-e482-4031-a817-c6a7c744f97a" providerId="ADAL" clId="{D3A2F84A-6C9A-419A-9C7B-B5B68F50507D}" dt="2022-01-07T06:41:03.010" v="3504" actId="1076"/>
          <ac:spMkLst>
            <pc:docMk/>
            <pc:sldMk cId="1985163396" sldId="273"/>
            <ac:spMk id="2" creationId="{2F979040-BE4B-4380-B187-C18C5C405CE6}"/>
          </ac:spMkLst>
        </pc:spChg>
        <pc:spChg chg="mod">
          <ac:chgData name="Siddarth Joshi" userId="bc4d29ca-e482-4031-a817-c6a7c744f97a" providerId="ADAL" clId="{D3A2F84A-6C9A-419A-9C7B-B5B68F50507D}" dt="2022-01-07T06:38:48.202" v="3460" actId="20577"/>
          <ac:spMkLst>
            <pc:docMk/>
            <pc:sldMk cId="1985163396" sldId="27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38:37.848" v="3449" actId="478"/>
          <ac:spMkLst>
            <pc:docMk/>
            <pc:sldMk cId="1985163396" sldId="273"/>
            <ac:spMk id="10" creationId="{E040E816-55DC-48AA-BCC2-E926D6F07BD0}"/>
          </ac:spMkLst>
        </pc:spChg>
        <pc:spChg chg="del">
          <ac:chgData name="Siddarth Joshi" userId="bc4d29ca-e482-4031-a817-c6a7c744f97a" providerId="ADAL" clId="{D3A2F84A-6C9A-419A-9C7B-B5B68F50507D}" dt="2022-01-07T06:38:39.234" v="3450" actId="478"/>
          <ac:spMkLst>
            <pc:docMk/>
            <pc:sldMk cId="1985163396" sldId="273"/>
            <ac:spMk id="11" creationId="{5BDA1C1D-C2D8-493C-ADCF-53D18B21F37B}"/>
          </ac:spMkLst>
        </pc:spChg>
        <pc:spChg chg="add mod">
          <ac:chgData name="Siddarth Joshi" userId="bc4d29ca-e482-4031-a817-c6a7c744f97a" providerId="ADAL" clId="{D3A2F84A-6C9A-419A-9C7B-B5B68F50507D}" dt="2022-01-07T06:43:38.113" v="3591" actId="20577"/>
          <ac:spMkLst>
            <pc:docMk/>
            <pc:sldMk cId="1985163396" sldId="273"/>
            <ac:spMk id="13" creationId="{8891818F-21C4-49C0-92A3-7D92BF6D8BCD}"/>
          </ac:spMkLst>
        </pc:spChg>
        <pc:spChg chg="add mod">
          <ac:chgData name="Siddarth Joshi" userId="bc4d29ca-e482-4031-a817-c6a7c744f97a" providerId="ADAL" clId="{D3A2F84A-6C9A-419A-9C7B-B5B68F50507D}" dt="2022-01-07T06:43:00.509" v="3589" actId="1076"/>
          <ac:spMkLst>
            <pc:docMk/>
            <pc:sldMk cId="1985163396" sldId="273"/>
            <ac:spMk id="14" creationId="{60A02034-3060-4B21-8FD1-C6E5A4FE7502}"/>
          </ac:spMkLst>
        </pc:spChg>
        <pc:spChg chg="add del mod">
          <ac:chgData name="Siddarth Joshi" userId="bc4d29ca-e482-4031-a817-c6a7c744f97a" providerId="ADAL" clId="{D3A2F84A-6C9A-419A-9C7B-B5B68F50507D}" dt="2022-01-07T06:43:57.693" v="3616" actId="478"/>
          <ac:spMkLst>
            <pc:docMk/>
            <pc:sldMk cId="1985163396" sldId="273"/>
            <ac:spMk id="15" creationId="{55DD9537-6F2C-4BCA-BF20-1273333BC3BC}"/>
          </ac:spMkLst>
        </pc:spChg>
        <pc:spChg chg="add mod">
          <ac:chgData name="Siddarth Joshi" userId="bc4d29ca-e482-4031-a817-c6a7c744f97a" providerId="ADAL" clId="{D3A2F84A-6C9A-419A-9C7B-B5B68F50507D}" dt="2022-01-07T07:14:48.232" v="4315" actId="20577"/>
          <ac:spMkLst>
            <pc:docMk/>
            <pc:sldMk cId="1985163396" sldId="273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56:22.563" v="3792"/>
          <ac:spMkLst>
            <pc:docMk/>
            <pc:sldMk cId="1985163396" sldId="273"/>
            <ac:spMk id="17" creationId="{18E0C6B3-70C4-4C99-932B-6D512BE3507A}"/>
          </ac:spMkLst>
        </pc:spChg>
        <pc:picChg chg="del">
          <ac:chgData name="Siddarth Joshi" userId="bc4d29ca-e482-4031-a817-c6a7c744f97a" providerId="ADAL" clId="{D3A2F84A-6C9A-419A-9C7B-B5B68F50507D}" dt="2022-01-07T06:38:35.518" v="3448" actId="478"/>
          <ac:picMkLst>
            <pc:docMk/>
            <pc:sldMk cId="1985163396" sldId="273"/>
            <ac:picMk id="9" creationId="{4D6EC81C-C0DE-4249-A732-F37840DB68B0}"/>
          </ac:picMkLst>
        </pc:picChg>
        <pc:picChg chg="add mod">
          <ac:chgData name="Siddarth Joshi" userId="bc4d29ca-e482-4031-a817-c6a7c744f97a" providerId="ADAL" clId="{D3A2F84A-6C9A-419A-9C7B-B5B68F50507D}" dt="2022-01-07T06:38:55.079" v="3462" actId="1076"/>
          <ac:picMkLst>
            <pc:docMk/>
            <pc:sldMk cId="1985163396" sldId="273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6:56:24.056" v="3793"/>
        <pc:sldMkLst>
          <pc:docMk/>
          <pc:sldMk cId="3707545541" sldId="274"/>
        </pc:sldMkLst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06:46:18.421" v="3685" actId="478"/>
          <ac:spMkLst>
            <pc:docMk/>
            <pc:sldMk cId="3707545541" sldId="274"/>
            <ac:spMk id="5" creationId="{EDFD4E6D-6A96-4889-94D1-57235D8212CF}"/>
          </ac:spMkLst>
        </pc:spChg>
        <pc:spChg chg="mod">
          <ac:chgData name="Siddarth Joshi" userId="bc4d29ca-e482-4031-a817-c6a7c744f97a" providerId="ADAL" clId="{D3A2F84A-6C9A-419A-9C7B-B5B68F50507D}" dt="2022-01-07T06:46:00.526" v="3681" actId="20577"/>
          <ac:spMkLst>
            <pc:docMk/>
            <pc:sldMk cId="3707545541" sldId="274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46:15.439" v="3684" actId="478"/>
          <ac:spMkLst>
            <pc:docMk/>
            <pc:sldMk cId="3707545541" sldId="274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06:46:21.334" v="3687"/>
          <ac:spMkLst>
            <pc:docMk/>
            <pc:sldMk cId="3707545541" sldId="274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6:20.743" v="3686" actId="478"/>
          <ac:spMkLst>
            <pc:docMk/>
            <pc:sldMk cId="3707545541" sldId="274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46:25.200" v="3688" actId="5793"/>
          <ac:spMkLst>
            <pc:docMk/>
            <pc:sldMk cId="3707545541" sldId="274"/>
            <ac:spMk id="18" creationId="{F0C17D3C-13AF-4271-968E-BEA65D09C444}"/>
          </ac:spMkLst>
        </pc:spChg>
        <pc:spChg chg="add mod">
          <ac:chgData name="Siddarth Joshi" userId="bc4d29ca-e482-4031-a817-c6a7c744f97a" providerId="ADAL" clId="{D3A2F84A-6C9A-419A-9C7B-B5B68F50507D}" dt="2022-01-07T06:56:24.056" v="3793"/>
          <ac:spMkLst>
            <pc:docMk/>
            <pc:sldMk cId="3707545541" sldId="274"/>
            <ac:spMk id="19" creationId="{40035DD2-2C22-4875-90CF-F3CAE8E2CD62}"/>
          </ac:spMkLst>
        </pc:spChg>
        <pc:picChg chg="del">
          <ac:chgData name="Siddarth Joshi" userId="bc4d29ca-e482-4031-a817-c6a7c744f97a" providerId="ADAL" clId="{D3A2F84A-6C9A-419A-9C7B-B5B68F50507D}" dt="2022-01-07T06:46:02.845" v="3682" actId="478"/>
          <ac:picMkLst>
            <pc:docMk/>
            <pc:sldMk cId="3707545541" sldId="274"/>
            <ac:picMk id="12" creationId="{935370D2-A8AF-42D9-B70F-F3EA684A08DD}"/>
          </ac:picMkLst>
        </pc:picChg>
        <pc:picChg chg="add mod">
          <ac:chgData name="Siddarth Joshi" userId="bc4d29ca-e482-4031-a817-c6a7c744f97a" providerId="ADAL" clId="{D3A2F84A-6C9A-419A-9C7B-B5B68F50507D}" dt="2022-01-07T06:46:21.334" v="3687"/>
          <ac:picMkLst>
            <pc:docMk/>
            <pc:sldMk cId="3707545541" sldId="274"/>
            <ac:picMk id="17" creationId="{B6DD65B2-5312-4732-BE5E-2664EC64CCF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32:05.658" v="5502" actId="5793"/>
        <pc:sldMkLst>
          <pc:docMk/>
          <pc:sldMk cId="2647977318" sldId="275"/>
        </pc:sldMkLst>
        <pc:spChg chg="add mod">
          <ac:chgData name="Siddarth Joshi" userId="bc4d29ca-e482-4031-a817-c6a7c744f97a" providerId="ADAL" clId="{D3A2F84A-6C9A-419A-9C7B-B5B68F50507D}" dt="2022-01-07T06:56:26.061" v="3794"/>
          <ac:spMkLst>
            <pc:docMk/>
            <pc:sldMk cId="2647977318" sldId="275"/>
            <ac:spMk id="9" creationId="{1A43EBF0-25D3-46EF-9D1B-F9681D30A93D}"/>
          </ac:spMkLst>
        </pc:spChg>
        <pc:spChg chg="add mod">
          <ac:chgData name="Siddarth Joshi" userId="bc4d29ca-e482-4031-a817-c6a7c744f97a" providerId="ADAL" clId="{D3A2F84A-6C9A-419A-9C7B-B5B68F50507D}" dt="2022-01-07T18:32:05.658" v="5502" actId="5793"/>
          <ac:spMkLst>
            <pc:docMk/>
            <pc:sldMk cId="2647977318" sldId="275"/>
            <ac:spMk id="10" creationId="{A7867234-7A7F-4639-8D78-1333012EEF92}"/>
          </ac:spMkLst>
        </pc:spChg>
        <pc:spChg chg="mod">
          <ac:chgData name="Siddarth Joshi" userId="bc4d29ca-e482-4031-a817-c6a7c744f97a" providerId="ADAL" clId="{D3A2F84A-6C9A-419A-9C7B-B5B68F50507D}" dt="2022-01-07T06:48:36.545" v="3753" actId="20577"/>
          <ac:spMkLst>
            <pc:docMk/>
            <pc:sldMk cId="2647977318" sldId="275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7:38.579" v="3690" actId="478"/>
          <ac:spMkLst>
            <pc:docMk/>
            <pc:sldMk cId="2647977318" sldId="275"/>
            <ac:spMk id="18" creationId="{F0C17D3C-13AF-4271-968E-BEA65D09C44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58:51.802" v="3849" actId="5793"/>
        <pc:sldMkLst>
          <pc:docMk/>
          <pc:sldMk cId="1301921749" sldId="276"/>
        </pc:sldMkLst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7" creationId="{400A51C5-0680-42C3-8F95-455ECFD1BA14}"/>
          </ac:spMkLst>
        </pc:spChg>
        <pc:spChg chg="mod">
          <ac:chgData name="Siddarth Joshi" userId="bc4d29ca-e482-4031-a817-c6a7c744f97a" providerId="ADAL" clId="{D3A2F84A-6C9A-419A-9C7B-B5B68F50507D}" dt="2022-01-07T06:48:59.184" v="3778" actId="20577"/>
          <ac:spMkLst>
            <pc:docMk/>
            <pc:sldMk cId="1301921749" sldId="276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10" creationId="{B537D055-47CF-42EB-94C3-82E7910B3C68}"/>
          </ac:spMkLst>
        </pc:spChg>
        <pc:spChg chg="add mod">
          <ac:chgData name="Siddarth Joshi" userId="bc4d29ca-e482-4031-a817-c6a7c744f97a" providerId="ADAL" clId="{D3A2F84A-6C9A-419A-9C7B-B5B68F50507D}" dt="2022-01-07T06:56:28.412" v="3795"/>
          <ac:spMkLst>
            <pc:docMk/>
            <pc:sldMk cId="1301921749" sldId="276"/>
            <ac:spMk id="13" creationId="{3D1A0AD3-0917-422A-9F0B-021E4C4B3B87}"/>
          </ac:spMkLst>
        </pc:spChg>
        <pc:spChg chg="add mod">
          <ac:chgData name="Siddarth Joshi" userId="bc4d29ca-e482-4031-a817-c6a7c744f97a" providerId="ADAL" clId="{D3A2F84A-6C9A-419A-9C7B-B5B68F50507D}" dt="2022-01-07T06:58:51.802" v="3849" actId="5793"/>
          <ac:spMkLst>
            <pc:docMk/>
            <pc:sldMk cId="1301921749" sldId="276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6:55:59.842" v="3786" actId="478"/>
          <ac:spMkLst>
            <pc:docMk/>
            <pc:sldMk cId="1301921749" sldId="276"/>
            <ac:spMk id="15" creationId="{4E9D2A07-8EFF-41A5-BE85-ABBB72CEF75A}"/>
          </ac:spMkLst>
        </pc:spChg>
        <pc:picChg chg="add mod">
          <ac:chgData name="Siddarth Joshi" userId="bc4d29ca-e482-4031-a817-c6a7c744f97a" providerId="ADAL" clId="{D3A2F84A-6C9A-419A-9C7B-B5B68F50507D}" dt="2022-01-07T06:56:16.519" v="3791" actId="1076"/>
          <ac:picMkLst>
            <pc:docMk/>
            <pc:sldMk cId="1301921749" sldId="276"/>
            <ac:picMk id="3" creationId="{58691E5F-AAD7-4D68-BFB1-BF11E4BA7842}"/>
          </ac:picMkLst>
        </pc:picChg>
        <pc:picChg chg="add del mod">
          <ac:chgData name="Siddarth Joshi" userId="bc4d29ca-e482-4031-a817-c6a7c744f97a" providerId="ADAL" clId="{D3A2F84A-6C9A-419A-9C7B-B5B68F50507D}" dt="2022-01-07T06:51:07.289" v="3780" actId="478"/>
          <ac:picMkLst>
            <pc:docMk/>
            <pc:sldMk cId="1301921749" sldId="276"/>
            <ac:picMk id="9" creationId="{CDBD231F-51E8-4C04-98F1-775FB0B24AB3}"/>
          </ac:picMkLst>
        </pc:picChg>
        <pc:picChg chg="del">
          <ac:chgData name="Siddarth Joshi" userId="bc4d29ca-e482-4031-a817-c6a7c744f97a" providerId="ADAL" clId="{D3A2F84A-6C9A-419A-9C7B-B5B68F50507D}" dt="2022-01-07T06:51:17.286" v="3781" actId="478"/>
          <ac:picMkLst>
            <pc:docMk/>
            <pc:sldMk cId="1301921749" sldId="276"/>
            <ac:picMk id="17" creationId="{B6DD65B2-5312-4732-BE5E-2664EC64CCF2}"/>
          </ac:picMkLst>
        </pc:picChg>
        <pc:picChg chg="add mod">
          <ac:chgData name="Siddarth Joshi" userId="bc4d29ca-e482-4031-a817-c6a7c744f97a" providerId="ADAL" clId="{D3A2F84A-6C9A-419A-9C7B-B5B68F50507D}" dt="2022-01-07T06:56:11.580" v="3790" actId="14100"/>
          <ac:picMkLst>
            <pc:docMk/>
            <pc:sldMk cId="1301921749" sldId="276"/>
            <ac:picMk id="1026" creationId="{2355FD88-ED14-420E-8A82-927B1D47198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09:51.332" v="4237" actId="1076"/>
        <pc:sldMkLst>
          <pc:docMk/>
          <pc:sldMk cId="509488449" sldId="277"/>
        </pc:sldMkLst>
        <pc:spChg chg="add del">
          <ac:chgData name="Siddarth Joshi" userId="bc4d29ca-e482-4031-a817-c6a7c744f97a" providerId="ADAL" clId="{D3A2F84A-6C9A-419A-9C7B-B5B68F50507D}" dt="2022-01-07T07:08:57.820" v="4233"/>
          <ac:spMkLst>
            <pc:docMk/>
            <pc:sldMk cId="509488449" sldId="277"/>
            <ac:spMk id="2" creationId="{F0949A7A-832F-421D-8200-295C16FE1DCD}"/>
          </ac:spMkLst>
        </pc:spChg>
        <pc:spChg chg="add del">
          <ac:chgData name="Siddarth Joshi" userId="bc4d29ca-e482-4031-a817-c6a7c744f97a" providerId="ADAL" clId="{D3A2F84A-6C9A-419A-9C7B-B5B68F50507D}" dt="2022-01-07T07:09:00.978" v="4235"/>
          <ac:spMkLst>
            <pc:docMk/>
            <pc:sldMk cId="509488449" sldId="277"/>
            <ac:spMk id="5" creationId="{35115DF0-4619-49F5-866E-D207FEFC0D7E}"/>
          </ac:spMkLst>
        </pc:spChg>
        <pc:spChg chg="mod">
          <ac:chgData name="Siddarth Joshi" userId="bc4d29ca-e482-4031-a817-c6a7c744f97a" providerId="ADAL" clId="{D3A2F84A-6C9A-419A-9C7B-B5B68F50507D}" dt="2022-01-07T06:58:22.810" v="3846" actId="20577"/>
          <ac:spMkLst>
            <pc:docMk/>
            <pc:sldMk cId="509488449" sldId="277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7:00:38.589" v="3973" actId="478"/>
          <ac:spMkLst>
            <pc:docMk/>
            <pc:sldMk cId="509488449" sldId="277"/>
            <ac:spMk id="9" creationId="{B3BA2684-6003-4C28-8420-12CD3D054163}"/>
          </ac:spMkLst>
        </pc:spChg>
        <pc:spChg chg="add mod">
          <ac:chgData name="Siddarth Joshi" userId="bc4d29ca-e482-4031-a817-c6a7c744f97a" providerId="ADAL" clId="{D3A2F84A-6C9A-419A-9C7B-B5B68F50507D}" dt="2022-01-07T07:04:31.170" v="4041" actId="1076"/>
          <ac:spMkLst>
            <pc:docMk/>
            <pc:sldMk cId="509488449" sldId="277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07:20.064" v="4172" actId="1076"/>
          <ac:spMkLst>
            <pc:docMk/>
            <pc:sldMk cId="509488449" sldId="277"/>
            <ac:spMk id="11" creationId="{931FC53A-B794-4B1E-B118-E5B035F4E134}"/>
          </ac:spMkLst>
        </pc:spChg>
        <pc:spChg chg="mod">
          <ac:chgData name="Siddarth Joshi" userId="bc4d29ca-e482-4031-a817-c6a7c744f97a" providerId="ADAL" clId="{D3A2F84A-6C9A-419A-9C7B-B5B68F50507D}" dt="2022-01-07T07:00:25.034" v="3970" actId="20577"/>
          <ac:spMkLst>
            <pc:docMk/>
            <pc:sldMk cId="509488449" sldId="277"/>
            <ac:spMk id="14" creationId="{5BA4D266-390B-4C31-95CA-454275CAEE99}"/>
          </ac:spMkLst>
        </pc:spChg>
        <pc:spChg chg="add mod">
          <ac:chgData name="Siddarth Joshi" userId="bc4d29ca-e482-4031-a817-c6a7c744f97a" providerId="ADAL" clId="{D3A2F84A-6C9A-419A-9C7B-B5B68F50507D}" dt="2022-01-07T07:08:52.274" v="4231" actId="20577"/>
          <ac:spMkLst>
            <pc:docMk/>
            <pc:sldMk cId="509488449" sldId="277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6:58:42.117" v="3847" actId="478"/>
          <ac:picMkLst>
            <pc:docMk/>
            <pc:sldMk cId="509488449" sldId="277"/>
            <ac:picMk id="3" creationId="{58691E5F-AAD7-4D68-BFB1-BF11E4BA7842}"/>
          </ac:picMkLst>
        </pc:picChg>
        <pc:picChg chg="add mod">
          <ac:chgData name="Siddarth Joshi" userId="bc4d29ca-e482-4031-a817-c6a7c744f97a" providerId="ADAL" clId="{D3A2F84A-6C9A-419A-9C7B-B5B68F50507D}" dt="2022-01-07T07:09:51.332" v="4237" actId="1076"/>
          <ac:picMkLst>
            <pc:docMk/>
            <pc:sldMk cId="509488449" sldId="277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6:58:43.854" v="3848" actId="478"/>
          <ac:picMkLst>
            <pc:docMk/>
            <pc:sldMk cId="509488449" sldId="277"/>
            <ac:picMk id="1026" creationId="{2355FD88-ED14-420E-8A82-927B1D471982}"/>
          </ac:picMkLst>
        </pc:picChg>
        <pc:picChg chg="add mod">
          <ac:chgData name="Siddarth Joshi" userId="bc4d29ca-e482-4031-a817-c6a7c744f97a" providerId="ADAL" clId="{D3A2F84A-6C9A-419A-9C7B-B5B68F50507D}" dt="2022-01-07T07:07:26.802" v="4174" actId="1076"/>
          <ac:picMkLst>
            <pc:docMk/>
            <pc:sldMk cId="509488449" sldId="277"/>
            <ac:picMk id="2050" creationId="{FF64E84C-91D4-4B8B-B7A4-667C6F0D3060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21:42:43.571" v="7655"/>
        <pc:sldMkLst>
          <pc:docMk/>
          <pc:sldMk cId="1793527336" sldId="278"/>
        </pc:sldMkLst>
        <pc:spChg chg="add del mod">
          <ac:chgData name="Siddarth Joshi" userId="bc4d29ca-e482-4031-a817-c6a7c744f97a" providerId="ADAL" clId="{D3A2F84A-6C9A-419A-9C7B-B5B68F50507D}" dt="2022-01-07T07:13:07.253" v="4268" actId="478"/>
          <ac:spMkLst>
            <pc:docMk/>
            <pc:sldMk cId="1793527336" sldId="278"/>
            <ac:spMk id="3" creationId="{A7C66DB1-96E1-4B70-B4CE-4E05D3FBC8A9}"/>
          </ac:spMkLst>
        </pc:spChg>
        <pc:spChg chg="mod">
          <ac:chgData name="Siddarth Joshi" userId="bc4d29ca-e482-4031-a817-c6a7c744f97a" providerId="ADAL" clId="{D3A2F84A-6C9A-419A-9C7B-B5B68F50507D}" dt="2022-01-07T07:12:44.047" v="4264" actId="20577"/>
          <ac:spMkLst>
            <pc:docMk/>
            <pc:sldMk cId="1793527336" sldId="278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07:18:30.055" v="4468" actId="27636"/>
          <ac:spMkLst>
            <pc:docMk/>
            <pc:sldMk cId="1793527336" sldId="278"/>
            <ac:spMk id="10" creationId="{5568741B-0C3B-4414-8419-5CA786F6DB31}"/>
          </ac:spMkLst>
        </pc:spChg>
        <pc:spChg chg="del mod">
          <ac:chgData name="Siddarth Joshi" userId="bc4d29ca-e482-4031-a817-c6a7c744f97a" providerId="ADAL" clId="{D3A2F84A-6C9A-419A-9C7B-B5B68F50507D}" dt="2022-01-07T07:13:05.842" v="4267" actId="478"/>
          <ac:spMkLst>
            <pc:docMk/>
            <pc:sldMk cId="1793527336" sldId="278"/>
            <ac:spMk id="11" creationId="{931FC53A-B794-4B1E-B118-E5B035F4E134}"/>
          </ac:spMkLst>
        </pc:spChg>
        <pc:spChg chg="del">
          <ac:chgData name="Siddarth Joshi" userId="bc4d29ca-e482-4031-a817-c6a7c744f97a" providerId="ADAL" clId="{D3A2F84A-6C9A-419A-9C7B-B5B68F50507D}" dt="2022-01-07T07:12:53.373" v="4265" actId="478"/>
          <ac:spMkLst>
            <pc:docMk/>
            <pc:sldMk cId="1793527336" sldId="278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7:13:13.315" v="4270" actId="478"/>
          <ac:spMkLst>
            <pc:docMk/>
            <pc:sldMk cId="1793527336" sldId="278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2050" creationId="{FF64E84C-91D4-4B8B-B7A4-667C6F0D306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1:32.192" v="4474" actId="20577"/>
        <pc:sldMkLst>
          <pc:docMk/>
          <pc:sldMk cId="2914385002" sldId="279"/>
        </pc:sldMkLst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7" creationId="{45CD4A4F-9E8E-446D-8A1F-8BDFE2E15FD8}"/>
          </ac:spMkLst>
        </pc:spChg>
        <pc:spChg chg="mod">
          <ac:chgData name="Siddarth Joshi" userId="bc4d29ca-e482-4031-a817-c6a7c744f97a" providerId="ADAL" clId="{D3A2F84A-6C9A-419A-9C7B-B5B68F50507D}" dt="2022-01-07T07:21:32.192" v="4474" actId="20577"/>
          <ac:spMkLst>
            <pc:docMk/>
            <pc:sldMk cId="2914385002" sldId="279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18:42.081" v="4470" actId="478"/>
          <ac:spMkLst>
            <pc:docMk/>
            <pc:sldMk cId="2914385002" sldId="279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1" creationId="{E0045E53-7F1C-4C03-A2A8-AD7A370EC98A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2" creationId="{5EA26F88-6D2D-46DB-A027-B6E80242BF53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4" creationId="{4D55C025-CD7D-44CC-A828-B6F1DDA59837}"/>
          </ac:spMkLst>
        </pc:spChg>
        <pc:picChg chg="add mod">
          <ac:chgData name="Siddarth Joshi" userId="bc4d29ca-e482-4031-a817-c6a7c744f97a" providerId="ADAL" clId="{D3A2F84A-6C9A-419A-9C7B-B5B68F50507D}" dt="2022-01-07T07:21:25.696" v="4471"/>
          <ac:picMkLst>
            <pc:docMk/>
            <pc:sldMk cId="2914385002" sldId="279"/>
            <ac:picMk id="9" creationId="{2742C8A0-4675-4468-AC0A-4B70957D89B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14.239" v="4523" actId="20577"/>
        <pc:sldMkLst>
          <pc:docMk/>
          <pc:sldMk cId="2819825379" sldId="280"/>
        </pc:sldMkLst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7" creationId="{45CD4A4F-9E8E-446D-8A1F-8BDFE2E15FD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1" creationId="{E0045E53-7F1C-4C03-A2A8-AD7A370EC98A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2" creationId="{5EA26F88-6D2D-46DB-A027-B6E80242BF53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4" creationId="{4D55C025-CD7D-44CC-A828-B6F1DDA59837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6" creationId="{684BE883-DC05-48F3-8571-45B91055402E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7" creationId="{407C828E-E722-4186-8503-2EE68C3C9074}"/>
          </ac:spMkLst>
        </pc:spChg>
        <pc:spChg chg="add mod">
          <ac:chgData name="Siddarth Joshi" userId="bc4d29ca-e482-4031-a817-c6a7c744f97a" providerId="ADAL" clId="{D3A2F84A-6C9A-419A-9C7B-B5B68F50507D}" dt="2022-01-07T07:24:14.239" v="4523" actId="20577"/>
          <ac:spMkLst>
            <pc:docMk/>
            <pc:sldMk cId="2819825379" sldId="280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2:44.230" v="4476" actId="478"/>
          <ac:picMkLst>
            <pc:docMk/>
            <pc:sldMk cId="2819825379" sldId="280"/>
            <ac:picMk id="9" creationId="{2742C8A0-4675-4468-AC0A-4B70957D89BF}"/>
          </ac:picMkLst>
        </pc:picChg>
        <pc:picChg chg="add mod">
          <ac:chgData name="Siddarth Joshi" userId="bc4d29ca-e482-4031-a817-c6a7c744f97a" providerId="ADAL" clId="{D3A2F84A-6C9A-419A-9C7B-B5B68F50507D}" dt="2022-01-07T07:22:44.929" v="4477"/>
          <ac:picMkLst>
            <pc:docMk/>
            <pc:sldMk cId="2819825379" sldId="280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58.534" v="4527"/>
        <pc:sldMkLst>
          <pc:docMk/>
          <pc:sldMk cId="1856942711" sldId="281"/>
        </pc:sldMkLst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9" creationId="{B980C166-33C0-4B36-AC60-7CBCBDCF2AE1}"/>
          </ac:spMkLst>
        </pc:spChg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10" creationId="{5539EF00-7611-45E8-8F89-8059C2F46A3B}"/>
          </ac:spMkLst>
        </pc:spChg>
        <pc:spChg chg="add mod">
          <ac:chgData name="Siddarth Joshi" userId="bc4d29ca-e482-4031-a817-c6a7c744f97a" providerId="ADAL" clId="{D3A2F84A-6C9A-419A-9C7B-B5B68F50507D}" dt="2022-01-07T07:24:58.534" v="4527"/>
          <ac:spMkLst>
            <pc:docMk/>
            <pc:sldMk cId="1856942711" sldId="281"/>
            <ac:spMk id="11" creationId="{2DA2CC3D-A139-4741-BB7C-0A48922251A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3" creationId="{3D1A0AD3-0917-422A-9F0B-021E4C4B3B87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6" creationId="{684BE883-DC05-48F3-8571-45B91055402E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7" creationId="{407C828E-E722-4186-8503-2EE68C3C907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4:51.706" v="4525" actId="478"/>
          <ac:picMkLst>
            <pc:docMk/>
            <pc:sldMk cId="1856942711" sldId="281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9:04:13.716" v="6130" actId="207"/>
        <pc:sldMkLst>
          <pc:docMk/>
          <pc:sldMk cId="2231191889" sldId="282"/>
        </pc:sldMkLst>
        <pc:spChg chg="add mod">
          <ac:chgData name="Siddarth Joshi" userId="bc4d29ca-e482-4031-a817-c6a7c744f97a" providerId="ADAL" clId="{D3A2F84A-6C9A-419A-9C7B-B5B68F50507D}" dt="2022-01-07T19:04:13.716" v="6130" actId="207"/>
          <ac:spMkLst>
            <pc:docMk/>
            <pc:sldMk cId="2231191889" sldId="282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5:52.218" v="4547" actId="20577"/>
          <ac:spMkLst>
            <pc:docMk/>
            <pc:sldMk cId="2231191889" sldId="282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25:38.600" v="4530" actId="478"/>
          <ac:spMkLst>
            <pc:docMk/>
            <pc:sldMk cId="2231191889" sldId="282"/>
            <ac:spMk id="9" creationId="{B980C166-33C0-4B36-AC60-7CBCBDCF2AE1}"/>
          </ac:spMkLst>
        </pc:spChg>
        <pc:spChg chg="del mod">
          <ac:chgData name="Siddarth Joshi" userId="bc4d29ca-e482-4031-a817-c6a7c744f97a" providerId="ADAL" clId="{D3A2F84A-6C9A-419A-9C7B-B5B68F50507D}" dt="2022-01-07T07:25:40.611" v="4531" actId="478"/>
          <ac:spMkLst>
            <pc:docMk/>
            <pc:sldMk cId="2231191889" sldId="282"/>
            <ac:spMk id="10" creationId="{5539EF00-7611-45E8-8F89-8059C2F46A3B}"/>
          </ac:spMkLst>
        </pc:spChg>
        <pc:picChg chg="add mod">
          <ac:chgData name="Siddarth Joshi" userId="bc4d29ca-e482-4031-a817-c6a7c744f97a" providerId="ADAL" clId="{D3A2F84A-6C9A-419A-9C7B-B5B68F50507D}" dt="2022-01-07T07:25:41.137" v="4532"/>
          <ac:picMkLst>
            <pc:docMk/>
            <pc:sldMk cId="2231191889" sldId="282"/>
            <ac:picMk id="12" creationId="{DCF3D29F-01F4-4EE3-A616-F91356F5029F}"/>
          </ac:picMkLst>
        </pc:picChg>
      </pc:sldChg>
      <pc:sldChg chg="addSp delSp modSp add">
        <pc:chgData name="Siddarth Joshi" userId="bc4d29ca-e482-4031-a817-c6a7c744f97a" providerId="ADAL" clId="{D3A2F84A-6C9A-419A-9C7B-B5B68F50507D}" dt="2022-01-07T07:27:21.611" v="4559"/>
        <pc:sldMkLst>
          <pc:docMk/>
          <pc:sldMk cId="134512256" sldId="283"/>
        </pc:sldMkLst>
        <pc:spChg chg="del">
          <ac:chgData name="Siddarth Joshi" userId="bc4d29ca-e482-4031-a817-c6a7c744f97a" providerId="ADAL" clId="{D3A2F84A-6C9A-419A-9C7B-B5B68F50507D}" dt="2022-01-07T07:27:20.981" v="4558" actId="478"/>
          <ac:spMkLst>
            <pc:docMk/>
            <pc:sldMk cId="134512256" sldId="283"/>
            <ac:spMk id="7" creationId="{F7C7A618-D2B2-4724-9DA8-45D3556A9234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9" creationId="{BB4E9088-E659-40BE-9FB9-85C4D1B5C8E0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3" creationId="{95C023CC-3B4F-4413-9F92-05D2D996FFF1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4" creationId="{285494BB-676C-4E4C-844B-B77AE1B063DC}"/>
          </ac:spMkLst>
        </pc:spChg>
        <pc:picChg chg="add mod">
          <ac:chgData name="Siddarth Joshi" userId="bc4d29ca-e482-4031-a817-c6a7c744f97a" providerId="ADAL" clId="{D3A2F84A-6C9A-419A-9C7B-B5B68F50507D}" dt="2022-01-07T07:27:21.611" v="4559"/>
          <ac:picMkLst>
            <pc:docMk/>
            <pc:sldMk cId="134512256" sldId="283"/>
            <ac:picMk id="10" creationId="{8F0A5CB3-F670-45E3-82DD-FCBAF9D75B82}"/>
          </ac:picMkLst>
        </pc:picChg>
        <pc:picChg chg="del">
          <ac:chgData name="Siddarth Joshi" userId="bc4d29ca-e482-4031-a817-c6a7c744f97a" providerId="ADAL" clId="{D3A2F84A-6C9A-419A-9C7B-B5B68F50507D}" dt="2022-01-07T07:27:20.981" v="4558" actId="478"/>
          <ac:picMkLst>
            <pc:docMk/>
            <pc:sldMk cId="134512256" sldId="283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05:19.330" v="4988" actId="14100"/>
        <pc:sldMkLst>
          <pc:docMk/>
          <pc:sldMk cId="1423256864" sldId="284"/>
        </pc:sldMkLst>
        <pc:spChg chg="del">
          <ac:chgData name="Siddarth Joshi" userId="bc4d29ca-e482-4031-a817-c6a7c744f97a" providerId="ADAL" clId="{D3A2F84A-6C9A-419A-9C7B-B5B68F50507D}" dt="2022-01-07T18:02:43.453" v="4957" actId="478"/>
          <ac:spMkLst>
            <pc:docMk/>
            <pc:sldMk cId="1423256864" sldId="284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02:36.061" v="4956" actId="20577"/>
          <ac:spMkLst>
            <pc:docMk/>
            <pc:sldMk cId="1423256864" sldId="284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02:44.700" v="4958"/>
          <ac:spMkLst>
            <pc:docMk/>
            <pc:sldMk cId="1423256864" sldId="284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5:19.330" v="4988" actId="14100"/>
          <ac:spMkLst>
            <pc:docMk/>
            <pc:sldMk cId="1423256864" sldId="284"/>
            <ac:spMk id="15" creationId="{4E12C020-4715-4FF5-AEAC-BD9D9CAE2ACC}"/>
          </ac:spMkLst>
        </pc:sp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2:43.453" v="4957" actId="478"/>
          <ac:picMkLst>
            <pc:docMk/>
            <pc:sldMk cId="1423256864" sldId="284"/>
            <ac:picMk id="12" creationId="{DCF3D29F-01F4-4EE3-A616-F91356F5029F}"/>
          </ac:picMkLst>
        </pc:pic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3" creationId="{8A5D80CD-125B-4F2C-A90C-36C5A50D458D}"/>
          </ac:picMkLst>
        </pc:picChg>
        <pc:picChg chg="add mod">
          <ac:chgData name="Siddarth Joshi" userId="bc4d29ca-e482-4031-a817-c6a7c744f97a" providerId="ADAL" clId="{D3A2F84A-6C9A-419A-9C7B-B5B68F50507D}" dt="2022-01-07T18:04:42.495" v="4975" actId="1076"/>
          <ac:picMkLst>
            <pc:docMk/>
            <pc:sldMk cId="1423256864" sldId="284"/>
            <ac:picMk id="14" creationId="{9B1B3672-C833-44B5-991F-E7F6BBC5FE9A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5:44.095" v="5373" actId="20577"/>
        <pc:sldMkLst>
          <pc:docMk/>
          <pc:sldMk cId="2559755062" sldId="285"/>
        </pc:sldMkLst>
        <pc:spChg chg="del">
          <ac:chgData name="Siddarth Joshi" userId="bc4d29ca-e482-4031-a817-c6a7c744f97a" providerId="ADAL" clId="{D3A2F84A-6C9A-419A-9C7B-B5B68F50507D}" dt="2022-01-07T18:09:46.477" v="5005" actId="478"/>
          <ac:spMkLst>
            <pc:docMk/>
            <pc:sldMk cId="2559755062" sldId="285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5:44.095" v="5373" actId="20577"/>
          <ac:spMkLst>
            <pc:docMk/>
            <pc:sldMk cId="2559755062" sldId="28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9" creationId="{D7D3304F-B26F-476C-8602-45FC87C00D9A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0" creationId="{7F51277B-71CA-439F-94A4-4E7375729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3" creationId="{9F3CADBB-3DAD-423D-939B-82AD5B083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6" creationId="{DF31E8A3-FAF9-4989-91BA-899DD49BDFD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7" creationId="{A3992D55-40AC-4753-90CB-68B582CA81B6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21" creationId="{F9E681AB-1460-45E1-95B8-FAFBE67A9C4B}"/>
          </ac:spMkLst>
        </pc:spChg>
        <pc:spChg chg="add del mod">
          <ac:chgData name="Siddarth Joshi" userId="bc4d29ca-e482-4031-a817-c6a7c744f97a" providerId="ADAL" clId="{D3A2F84A-6C9A-419A-9C7B-B5B68F50507D}" dt="2022-01-07T18:11:00.743" v="5019" actId="478"/>
          <ac:spMkLst>
            <pc:docMk/>
            <pc:sldMk cId="2559755062" sldId="285"/>
            <ac:spMk id="23" creationId="{62F8A0D9-C8B9-41E4-8804-CAD3187D236F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4" creationId="{12E9F0E8-08C2-4403-926C-1F6D5A42A740}"/>
          </ac:spMkLst>
        </pc:spChg>
        <pc:spChg chg="add del mod">
          <ac:chgData name="Siddarth Joshi" userId="bc4d29ca-e482-4031-a817-c6a7c744f97a" providerId="ADAL" clId="{D3A2F84A-6C9A-419A-9C7B-B5B68F50507D}" dt="2022-01-07T18:11:04.472" v="5021" actId="478"/>
          <ac:spMkLst>
            <pc:docMk/>
            <pc:sldMk cId="2559755062" sldId="285"/>
            <ac:spMk id="25" creationId="{603B37FA-A4D0-48C9-95B2-7B1EAA9473FA}"/>
          </ac:spMkLst>
        </pc:spChg>
        <pc:spChg chg="add del mod">
          <ac:chgData name="Siddarth Joshi" userId="bc4d29ca-e482-4031-a817-c6a7c744f97a" providerId="ADAL" clId="{D3A2F84A-6C9A-419A-9C7B-B5B68F50507D}" dt="2022-01-07T18:10:25.283" v="5012" actId="478"/>
          <ac:spMkLst>
            <pc:docMk/>
            <pc:sldMk cId="2559755062" sldId="285"/>
            <ac:spMk id="26" creationId="{98CC1D75-4A8A-4FFC-8989-ADE64212092B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9" creationId="{9937B04B-2440-4A01-961B-547D251BBDF0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30" creationId="{3A8708D8-B81B-470D-A5D6-18763EC3CD3A}"/>
          </ac:spMkLst>
        </pc:spChg>
        <pc:spChg chg="add del mod">
          <ac:chgData name="Siddarth Joshi" userId="bc4d29ca-e482-4031-a817-c6a7c744f97a" providerId="ADAL" clId="{D3A2F84A-6C9A-419A-9C7B-B5B68F50507D}" dt="2022-01-07T18:11:09.117" v="5023" actId="478"/>
          <ac:spMkLst>
            <pc:docMk/>
            <pc:sldMk cId="2559755062" sldId="285"/>
            <ac:spMk id="34" creationId="{CDA4C5CC-9A1A-4FED-B274-E6955DA47B55}"/>
          </ac:spMkLst>
        </pc:spChg>
        <pc:spChg chg="add mod">
          <ac:chgData name="Siddarth Joshi" userId="bc4d29ca-e482-4031-a817-c6a7c744f97a" providerId="ADAL" clId="{D3A2F84A-6C9A-419A-9C7B-B5B68F50507D}" dt="2022-01-07T18:13:42.553" v="5038" actId="1076"/>
          <ac:spMkLst>
            <pc:docMk/>
            <pc:sldMk cId="2559755062" sldId="285"/>
            <ac:spMk id="35" creationId="{418439BF-025C-49A4-849C-E95EFF8AE1EF}"/>
          </ac:spMkLst>
        </pc:spChg>
        <pc:picChg chg="add mod">
          <ac:chgData name="Siddarth Joshi" userId="bc4d29ca-e482-4031-a817-c6a7c744f97a" providerId="ADAL" clId="{D3A2F84A-6C9A-419A-9C7B-B5B68F50507D}" dt="2022-01-07T18:12:25.906" v="5030" actId="1076"/>
          <ac:picMkLst>
            <pc:docMk/>
            <pc:sldMk cId="2559755062" sldId="285"/>
            <ac:picMk id="3" creationId="{F47D70DC-83E9-46DB-A871-BE94EE62D94E}"/>
          </ac:picMkLst>
        </pc:picChg>
        <pc:picChg chg="del">
          <ac:chgData name="Siddarth Joshi" userId="bc4d29ca-e482-4031-a817-c6a7c744f97a" providerId="ADAL" clId="{D3A2F84A-6C9A-419A-9C7B-B5B68F50507D}" dt="2022-01-07T18:09:46.477" v="5005" actId="478"/>
          <ac:picMkLst>
            <pc:docMk/>
            <pc:sldMk cId="2559755062" sldId="285"/>
            <ac:picMk id="12" creationId="{DCF3D29F-01F4-4EE3-A616-F91356F5029F}"/>
          </ac:picMkLst>
        </pc:picChg>
        <pc:picChg chg="add del mod">
          <ac:chgData name="Siddarth Joshi" userId="bc4d29ca-e482-4031-a817-c6a7c744f97a" providerId="ADAL" clId="{D3A2F84A-6C9A-419A-9C7B-B5B68F50507D}" dt="2022-01-07T18:11:47.814" v="5024" actId="478"/>
          <ac:picMkLst>
            <pc:docMk/>
            <pc:sldMk cId="2559755062" sldId="285"/>
            <ac:picMk id="22" creationId="{47C4F834-A6EE-40E9-B073-9BFAE10DE96F}"/>
          </ac:picMkLst>
        </pc:pic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4" creationId="{A8A194B2-1ECA-45A0-955B-E59A03596E0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5" creationId="{E8770A98-BBA4-4359-9CAD-772A29713B11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8" creationId="{ACF69AF0-2F9D-4B0E-8638-1D26C25CE63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9" creationId="{74C78440-50BE-49E1-8777-386B7F9C8E29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20" creationId="{5B89FF7F-CCF5-461B-8663-587A7A1E1C87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7" creationId="{21A30116-3799-49C9-AA80-B91D40823FEB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8" creationId="{A7B17671-B7E3-4CEC-A812-FE7C7209DDB6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1" creationId="{BF254E76-C7CD-4326-B9FC-D4EBACD3B594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2" creationId="{C9E3D502-C14C-4145-BA87-77C7DA230B91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3" creationId="{BE28F81C-85A6-4149-9452-2F1503395432}"/>
          </ac:cxnSpMkLst>
        </pc:cxnChg>
      </pc:sldChg>
      <pc:sldChg chg="addSp delSp modSp add mod ord">
        <pc:chgData name="Siddarth Joshi" userId="bc4d29ca-e482-4031-a817-c6a7c744f97a" providerId="ADAL" clId="{D3A2F84A-6C9A-419A-9C7B-B5B68F50507D}" dt="2022-01-07T17:59:23.473" v="4942" actId="20577"/>
        <pc:sldMkLst>
          <pc:docMk/>
          <pc:sldMk cId="801342905" sldId="286"/>
        </pc:sldMkLst>
        <pc:spChg chg="mod">
          <ac:chgData name="Siddarth Joshi" userId="bc4d29ca-e482-4031-a817-c6a7c744f97a" providerId="ADAL" clId="{D3A2F84A-6C9A-419A-9C7B-B5B68F50507D}" dt="2022-01-07T17:57:33.666" v="4896" actId="20577"/>
          <ac:spMkLst>
            <pc:docMk/>
            <pc:sldMk cId="801342905" sldId="286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7:46:34.634" v="4608" actId="20577"/>
          <ac:spMkLst>
            <pc:docMk/>
            <pc:sldMk cId="801342905" sldId="28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7:57:56.088" v="4897" actId="1076"/>
          <ac:spMkLst>
            <pc:docMk/>
            <pc:sldMk cId="801342905" sldId="286"/>
            <ac:spMk id="9" creationId="{F95EB933-C55B-4EEE-959B-00A220A1D216}"/>
          </ac:spMkLst>
        </pc:spChg>
        <pc:spChg chg="add mod">
          <ac:chgData name="Siddarth Joshi" userId="bc4d29ca-e482-4031-a817-c6a7c744f97a" providerId="ADAL" clId="{D3A2F84A-6C9A-419A-9C7B-B5B68F50507D}" dt="2022-01-07T17:59:23.473" v="4942" actId="20577"/>
          <ac:spMkLst>
            <pc:docMk/>
            <pc:sldMk cId="801342905" sldId="286"/>
            <ac:spMk id="10" creationId="{831ACA35-72A7-469A-8A71-6CEA2B141364}"/>
          </ac:spMkLst>
        </pc:spChg>
        <pc:picChg chg="add mod">
          <ac:chgData name="Siddarth Joshi" userId="bc4d29ca-e482-4031-a817-c6a7c744f97a" providerId="ADAL" clId="{D3A2F84A-6C9A-419A-9C7B-B5B68F50507D}" dt="2022-01-07T17:53:01.173" v="4765" actId="1076"/>
          <ac:picMkLst>
            <pc:docMk/>
            <pc:sldMk cId="801342905" sldId="286"/>
            <ac:picMk id="3" creationId="{A45B06F7-B04F-4ACA-816E-324A575AEA0E}"/>
          </ac:picMkLst>
        </pc:picChg>
        <pc:picChg chg="del">
          <ac:chgData name="Siddarth Joshi" userId="bc4d29ca-e482-4031-a817-c6a7c744f97a" providerId="ADAL" clId="{D3A2F84A-6C9A-419A-9C7B-B5B68F50507D}" dt="2022-01-07T17:47:04.632" v="4609" actId="478"/>
          <ac:picMkLst>
            <pc:docMk/>
            <pc:sldMk cId="801342905" sldId="286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12:31.136" v="6945" actId="20577"/>
        <pc:sldMkLst>
          <pc:docMk/>
          <pc:sldMk cId="1672141722" sldId="287"/>
        </pc:sldMkLst>
        <pc:spChg chg="del">
          <ac:chgData name="Siddarth Joshi" userId="bc4d29ca-e482-4031-a817-c6a7c744f97a" providerId="ADAL" clId="{D3A2F84A-6C9A-419A-9C7B-B5B68F50507D}" dt="2022-01-07T07:28:12.850" v="4560" actId="478"/>
          <ac:spMkLst>
            <pc:docMk/>
            <pc:sldMk cId="1672141722" sldId="28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8:19.718" v="4564" actId="20577"/>
          <ac:spMkLst>
            <pc:docMk/>
            <pc:sldMk cId="1672141722" sldId="287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9" creationId="{EFD306F3-EDD5-4FAA-ABD2-A7E3318D4E9C}"/>
          </ac:spMkLst>
        </pc:spChg>
        <pc:spChg chg="del">
          <ac:chgData name="Siddarth Joshi" userId="bc4d29ca-e482-4031-a817-c6a7c744f97a" providerId="ADAL" clId="{D3A2F84A-6C9A-419A-9C7B-B5B68F50507D}" dt="2022-01-07T07:28:37.958" v="4566" actId="478"/>
          <ac:spMkLst>
            <pc:docMk/>
            <pc:sldMk cId="1672141722" sldId="287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3" creationId="{812D246D-6509-44DD-9B73-6361254772F8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4" creationId="{5FF65A7F-8C32-4CCC-9C82-D6C689D68BF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5" creationId="{17A052F3-1850-4702-9EDE-A5BC120753C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6" creationId="{EE78D89D-7A45-4501-B142-70CC69D3C913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7" creationId="{D92C2779-025E-45F4-9820-6758EEDFF9C9}"/>
          </ac:spMkLst>
        </pc:spChg>
        <pc:spChg chg="add mod">
          <ac:chgData name="Siddarth Joshi" userId="bc4d29ca-e482-4031-a817-c6a7c744f97a" providerId="ADAL" clId="{D3A2F84A-6C9A-419A-9C7B-B5B68F50507D}" dt="2022-01-07T21:12:31.136" v="6945" actId="20577"/>
          <ac:spMkLst>
            <pc:docMk/>
            <pc:sldMk cId="1672141722" sldId="287"/>
            <ac:spMk id="18" creationId="{4DFFF830-569E-4A24-AC5C-8741A645D779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9" creationId="{B9F7E025-A17D-40A1-A83C-60A2778D624E}"/>
          </ac:spMkLst>
        </pc:spChg>
        <pc:picChg chg="add mod">
          <ac:chgData name="Siddarth Joshi" userId="bc4d29ca-e482-4031-a817-c6a7c744f97a" providerId="ADAL" clId="{D3A2F84A-6C9A-419A-9C7B-B5B68F50507D}" dt="2022-01-07T07:28:30.771" v="4565" actId="14100"/>
          <ac:picMkLst>
            <pc:docMk/>
            <pc:sldMk cId="1672141722" sldId="287"/>
            <ac:picMk id="10" creationId="{E43B6230-C276-4E1E-AD94-ACD50AD3C225}"/>
          </ac:picMkLst>
        </pc:picChg>
        <pc:picChg chg="del">
          <ac:chgData name="Siddarth Joshi" userId="bc4d29ca-e482-4031-a817-c6a7c744f97a" providerId="ADAL" clId="{D3A2F84A-6C9A-419A-9C7B-B5B68F50507D}" dt="2022-01-07T07:28:12.850" v="4560" actId="478"/>
          <ac:picMkLst>
            <pc:docMk/>
            <pc:sldMk cId="1672141722" sldId="287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6:06.184" v="5393" actId="20577"/>
        <pc:sldMkLst>
          <pc:docMk/>
          <pc:sldMk cId="4103483941" sldId="288"/>
        </pc:sldMkLst>
        <pc:spChg chg="del">
          <ac:chgData name="Siddarth Joshi" userId="bc4d29ca-e482-4031-a817-c6a7c744f97a" providerId="ADAL" clId="{D3A2F84A-6C9A-419A-9C7B-B5B68F50507D}" dt="2022-01-07T18:18:28.257" v="5287" actId="478"/>
          <ac:spMkLst>
            <pc:docMk/>
            <pc:sldMk cId="4103483941" sldId="288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06.184" v="5393" actId="20577"/>
          <ac:spMkLst>
            <pc:docMk/>
            <pc:sldMk cId="4103483941" sldId="288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9" creationId="{B75BEFEE-B485-44AE-86DB-54BDDF2F20A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14" creationId="{8F8493F1-6460-4A51-A24A-8DE730043822}"/>
          </ac:spMkLst>
        </pc:spChg>
        <pc:spChg chg="add mod">
          <ac:chgData name="Siddarth Joshi" userId="bc4d29ca-e482-4031-a817-c6a7c744f97a" providerId="ADAL" clId="{D3A2F84A-6C9A-419A-9C7B-B5B68F50507D}" dt="2022-01-07T18:22:58.133" v="5312" actId="1076"/>
          <ac:spMkLst>
            <pc:docMk/>
            <pc:sldMk cId="4103483941" sldId="288"/>
            <ac:spMk id="15" creationId="{71F71523-1755-4E0B-A567-467CE4308144}"/>
          </ac:spMkLst>
        </pc:spChg>
        <pc:spChg chg="add mod">
          <ac:chgData name="Siddarth Joshi" userId="bc4d29ca-e482-4031-a817-c6a7c744f97a" providerId="ADAL" clId="{D3A2F84A-6C9A-419A-9C7B-B5B68F50507D}" dt="2022-01-07T18:23:52.037" v="5319" actId="14100"/>
          <ac:spMkLst>
            <pc:docMk/>
            <pc:sldMk cId="4103483941" sldId="288"/>
            <ac:spMk id="16" creationId="{0B76749B-60BE-4B16-A835-8F867CA292D1}"/>
          </ac:spMkLst>
        </pc:spChg>
        <pc:spChg chg="add del mod">
          <ac:chgData name="Siddarth Joshi" userId="bc4d29ca-e482-4031-a817-c6a7c744f97a" providerId="ADAL" clId="{D3A2F84A-6C9A-419A-9C7B-B5B68F50507D}" dt="2022-01-07T18:22:40.377" v="5310" actId="478"/>
          <ac:spMkLst>
            <pc:docMk/>
            <pc:sldMk cId="4103483941" sldId="288"/>
            <ac:spMk id="17" creationId="{7DC83039-D7BF-43CF-9435-18166528D85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8" creationId="{9CAA1137-1418-452E-8907-DB5B0C3D426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9" creationId="{F405F035-386A-4956-BB83-5B3B8297C3B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0" creationId="{22FC6C3B-870B-43D5-8E15-CA061076BCB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1" creationId="{8E3C0C29-D0FA-4F02-B19C-77DB0AEBE733}"/>
          </ac:spMkLst>
        </pc:spChg>
        <pc:spChg chg="add mod">
          <ac:chgData name="Siddarth Joshi" userId="bc4d29ca-e482-4031-a817-c6a7c744f97a" providerId="ADAL" clId="{D3A2F84A-6C9A-419A-9C7B-B5B68F50507D}" dt="2022-01-07T18:24:29.812" v="5355" actId="1076"/>
          <ac:spMkLst>
            <pc:docMk/>
            <pc:sldMk cId="4103483941" sldId="288"/>
            <ac:spMk id="22" creationId="{7656DABB-5607-4475-B49A-380E52463CF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3" creationId="{F811FE0C-1D65-418B-B8E4-9444986B026F}"/>
          </ac:spMkLst>
        </pc:spChg>
        <pc:spChg chg="add mod">
          <ac:chgData name="Siddarth Joshi" userId="bc4d29ca-e482-4031-a817-c6a7c744f97a" providerId="ADAL" clId="{D3A2F84A-6C9A-419A-9C7B-B5B68F50507D}" dt="2022-01-07T18:24:24.702" v="5353" actId="1076"/>
          <ac:spMkLst>
            <pc:docMk/>
            <pc:sldMk cId="4103483941" sldId="288"/>
            <ac:spMk id="24" creationId="{37E48C46-48B4-4748-B0D8-BC48A5B114F0}"/>
          </ac:spMkLst>
        </pc:spChg>
        <pc:graphicFrameChg chg="add del mod">
          <ac:chgData name="Siddarth Joshi" userId="bc4d29ca-e482-4031-a817-c6a7c744f97a" providerId="ADAL" clId="{D3A2F84A-6C9A-419A-9C7B-B5B68F50507D}" dt="2022-01-07T18:18:39.308" v="5289" actId="478"/>
          <ac:graphicFrameMkLst>
            <pc:docMk/>
            <pc:sldMk cId="4103483941" sldId="288"/>
            <ac:graphicFrameMk id="10" creationId="{56CCD111-5197-41E6-BF52-B85D27232ADB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18:40.548" v="5290" actId="478"/>
          <ac:graphicFrameMkLst>
            <pc:docMk/>
            <pc:sldMk cId="4103483941" sldId="288"/>
            <ac:graphicFrameMk id="13" creationId="{46E32346-2BE9-49DD-802E-5DE40C2D72B6}"/>
          </ac:graphicFrameMkLst>
        </pc:graphicFrameChg>
        <pc:picChg chg="add mod">
          <ac:chgData name="Siddarth Joshi" userId="bc4d29ca-e482-4031-a817-c6a7c744f97a" providerId="ADAL" clId="{D3A2F84A-6C9A-419A-9C7B-B5B68F50507D}" dt="2022-01-07T18:22:48.021" v="5311" actId="1076"/>
          <ac:picMkLst>
            <pc:docMk/>
            <pc:sldMk cId="4103483941" sldId="288"/>
            <ac:picMk id="3" creationId="{54E0B9D6-5D58-4E3D-AC64-FD16BD8CE12A}"/>
          </ac:picMkLst>
        </pc:picChg>
        <pc:picChg chg="del">
          <ac:chgData name="Siddarth Joshi" userId="bc4d29ca-e482-4031-a817-c6a7c744f97a" providerId="ADAL" clId="{D3A2F84A-6C9A-419A-9C7B-B5B68F50507D}" dt="2022-01-07T18:18:28.257" v="5287" actId="478"/>
          <ac:picMkLst>
            <pc:docMk/>
            <pc:sldMk cId="4103483941" sldId="288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18:27:16.985" v="5418" actId="1076"/>
        <pc:sldMkLst>
          <pc:docMk/>
          <pc:sldMk cId="1758322502" sldId="289"/>
        </pc:sldMkLst>
        <pc:spChg chg="del mod">
          <ac:chgData name="Siddarth Joshi" userId="bc4d29ca-e482-4031-a817-c6a7c744f97a" providerId="ADAL" clId="{D3A2F84A-6C9A-419A-9C7B-B5B68F50507D}" dt="2022-01-07T18:26:33.923" v="5405" actId="478"/>
          <ac:spMkLst>
            <pc:docMk/>
            <pc:sldMk cId="1758322502" sldId="289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29.111" v="5403" actId="20577"/>
          <ac:spMkLst>
            <pc:docMk/>
            <pc:sldMk cId="1758322502" sldId="289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7:16.985" v="5418" actId="1076"/>
          <ac:spMkLst>
            <pc:docMk/>
            <pc:sldMk cId="1758322502" sldId="289"/>
            <ac:spMk id="9" creationId="{425C9BC2-B3AD-44A2-8D6F-807517D66B5A}"/>
          </ac:spMkLst>
        </pc:spChg>
        <pc:picChg chg="del">
          <ac:chgData name="Siddarth Joshi" userId="bc4d29ca-e482-4031-a817-c6a7c744f97a" providerId="ADAL" clId="{D3A2F84A-6C9A-419A-9C7B-B5B68F50507D}" dt="2022-01-07T18:26:35.155" v="5406" actId="478"/>
          <ac:picMkLst>
            <pc:docMk/>
            <pc:sldMk cId="1758322502" sldId="289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21:47:22.299" v="7664" actId="255"/>
        <pc:sldMkLst>
          <pc:docMk/>
          <pc:sldMk cId="2756124531" sldId="290"/>
        </pc:sldMkLst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4" creationId="{58827ACC-E19D-4E38-AE05-33F188248FC2}"/>
          </ac:spMkLst>
        </pc:spChg>
        <pc:spChg chg="del">
          <ac:chgData name="Siddarth Joshi" userId="bc4d29ca-e482-4031-a817-c6a7c744f97a" providerId="ADAL" clId="{D3A2F84A-6C9A-419A-9C7B-B5B68F50507D}" dt="2022-01-07T19:00:33.618" v="6032" actId="478"/>
          <ac:spMkLst>
            <pc:docMk/>
            <pc:sldMk cId="2756124531" sldId="290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21:47:22.299" v="7664" actId="255"/>
          <ac:spMkLst>
            <pc:docMk/>
            <pc:sldMk cId="2756124531" sldId="29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20:27:33.174" v="6144" actId="14100"/>
          <ac:spMkLst>
            <pc:docMk/>
            <pc:sldMk cId="2756124531" sldId="290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0:26:42.164" v="6133" actId="478"/>
          <ac:spMkLst>
            <pc:docMk/>
            <pc:sldMk cId="2756124531" sldId="290"/>
            <ac:spMk id="14" creationId="{80A420E6-829D-4C3B-9249-10A603D831CD}"/>
          </ac:spMkLst>
        </pc:spChg>
        <pc:spChg chg="add mod">
          <ac:chgData name="Siddarth Joshi" userId="bc4d29ca-e482-4031-a817-c6a7c744f97a" providerId="ADAL" clId="{D3A2F84A-6C9A-419A-9C7B-B5B68F50507D}" dt="2022-01-07T20:27:10.080" v="6138" actId="1076"/>
          <ac:spMkLst>
            <pc:docMk/>
            <pc:sldMk cId="2756124531" sldId="290"/>
            <ac:spMk id="15" creationId="{609AEA8E-B6F4-4299-ACD8-EC855D01AAC5}"/>
          </ac:spMkLst>
        </pc:spChg>
        <pc:spChg chg="add del mod">
          <ac:chgData name="Siddarth Joshi" userId="bc4d29ca-e482-4031-a817-c6a7c744f97a" providerId="ADAL" clId="{D3A2F84A-6C9A-419A-9C7B-B5B68F50507D}" dt="2022-01-07T20:26:46.407" v="6134" actId="478"/>
          <ac:spMkLst>
            <pc:docMk/>
            <pc:sldMk cId="2756124531" sldId="290"/>
            <ac:spMk id="18" creationId="{D9C3607B-65EE-4C06-9857-84D250DB7177}"/>
          </ac:spMkLst>
        </pc:spChg>
        <pc:spChg chg="add mod">
          <ac:chgData name="Siddarth Joshi" userId="bc4d29ca-e482-4031-a817-c6a7c744f97a" providerId="ADAL" clId="{D3A2F84A-6C9A-419A-9C7B-B5B68F50507D}" dt="2022-01-07T20:27:21.095" v="6141" actId="1076"/>
          <ac:spMkLst>
            <pc:docMk/>
            <pc:sldMk cId="2756124531" sldId="290"/>
            <ac:spMk id="19" creationId="{9AB83C39-2B42-4963-BDC9-93C968CF9D7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0" creationId="{A62B097E-19AC-43E5-A06D-468B00E915A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1" creationId="{936954AA-5F9D-4419-A3F3-A6E708B4A510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5" creationId="{0F47DC67-9E4E-42A3-A51B-B225DF64FF5B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6" creationId="{2AB0CBB6-BB4F-450E-8E2D-409489146D9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7" creationId="{704C3F7E-57AE-4AA2-9EE8-1D41DCD67ED9}"/>
          </ac:spMkLst>
        </pc:spChg>
        <pc:spChg chg="add del mod">
          <ac:chgData name="Siddarth Joshi" userId="bc4d29ca-e482-4031-a817-c6a7c744f97a" providerId="ADAL" clId="{D3A2F84A-6C9A-419A-9C7B-B5B68F50507D}" dt="2022-01-07T20:26:49.354" v="6135" actId="478"/>
          <ac:spMkLst>
            <pc:docMk/>
            <pc:sldMk cId="2756124531" sldId="290"/>
            <ac:spMk id="28" creationId="{AD8416EF-B2DC-47AE-BA81-53AF2644C299}"/>
          </ac:spMkLst>
        </pc:spChg>
        <pc:spChg chg="add mod">
          <ac:chgData name="Siddarth Joshi" userId="bc4d29ca-e482-4031-a817-c6a7c744f97a" providerId="ADAL" clId="{D3A2F84A-6C9A-419A-9C7B-B5B68F50507D}" dt="2022-01-07T20:27:17.272" v="6140" actId="1076"/>
          <ac:spMkLst>
            <pc:docMk/>
            <pc:sldMk cId="2756124531" sldId="290"/>
            <ac:spMk id="29" creationId="{6A5FB9CB-EBC9-4A84-91A7-906E47C16AE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5" creationId="{21236122-CB36-4358-8F7E-142C236FE539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6" creationId="{77E876CA-0B1A-47A2-BBA0-F72AE1E236BE}"/>
          </ac:spMkLst>
        </pc:spChg>
        <pc:picChg chg="del">
          <ac:chgData name="Siddarth Joshi" userId="bc4d29ca-e482-4031-a817-c6a7c744f97a" providerId="ADAL" clId="{D3A2F84A-6C9A-419A-9C7B-B5B68F50507D}" dt="2022-01-07T19:00:33.618" v="6032" actId="478"/>
          <ac:picMkLst>
            <pc:docMk/>
            <pc:sldMk cId="2756124531" sldId="290"/>
            <ac:picMk id="12" creationId="{DCF3D29F-01F4-4EE3-A616-F91356F5029F}"/>
          </ac:picMkLst>
        </pc:pic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0" creationId="{EF70831A-EBA1-4B86-99BA-DE7F7AF55F2B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3" creationId="{B3E98746-3F06-467D-BA76-605DD387F4A6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6" creationId="{E4E3E182-D864-4262-91D1-A570A1FEE59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7" creationId="{2E93FAC4-DB66-41B7-B7FC-B9800E80961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2" creationId="{92CA598F-1BDF-4F99-9453-F42D39E82072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3" creationId="{7224236E-8BFE-47B9-9766-9E5B64ABC294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4" creationId="{E4CD9B0D-6FD7-4168-A8B2-367CB18FF47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0" creationId="{93334D67-A97A-4F03-8215-CEA2849EE65D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1" creationId="{1329C6A1-1FFB-4FE0-8070-762587FF0AE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2" creationId="{DCB66C91-AC2F-4D50-87EB-11AD065140F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3" creationId="{08CF3A5D-54AF-4CBB-84A8-3CF912674EC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4" creationId="{3A81A75A-CDB5-44FD-ACBF-0C63DD07600B}"/>
          </ac:cxnSpMkLst>
        </pc:cxnChg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7202183" sldId="29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8569284" sldId="29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14855948" sldId="293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211809691" sldId="29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1503314" sldId="29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285866488" sldId="29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2594640" sldId="29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4245511103" sldId="29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8861499" sldId="299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625102461" sldId="30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226910984" sldId="30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553526110" sldId="30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6825573" sldId="30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084540715" sldId="30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721615894" sldId="305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912760476" sldId="30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1562235" sldId="30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802712879" sldId="30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1768389" sldId="309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777571840" sldId="31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427112287" sldId="311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324169030" sldId="31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38686203" sldId="31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435106768" sldId="31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44040102" sldId="31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70258699" sldId="316"/>
        </pc:sldMkLst>
      </pc:sldChg>
      <pc:sldChg chg="delSp modSp add mod replId">
        <pc:chgData name="Siddarth Joshi" userId="bc4d29ca-e482-4031-a817-c6a7c744f97a" providerId="ADAL" clId="{D3A2F84A-6C9A-419A-9C7B-B5B68F50507D}" dt="2022-01-07T18:17:18.263" v="5286" actId="20577"/>
        <pc:sldMkLst>
          <pc:docMk/>
          <pc:sldMk cId="2044519996" sldId="317"/>
        </pc:sldMkLst>
        <pc:spChg chg="mod">
          <ac:chgData name="Siddarth Joshi" userId="bc4d29ca-e482-4031-a817-c6a7c744f97a" providerId="ADAL" clId="{D3A2F84A-6C9A-419A-9C7B-B5B68F50507D}" dt="2022-01-07T18:17:18.263" v="5286" actId="20577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14:22.424" v="5045" actId="20577"/>
          <ac:spMkLst>
            <pc:docMk/>
            <pc:sldMk cId="2044519996" sldId="317"/>
            <ac:spMk id="8" creationId="{BBB9B1C4-5210-4BEA-A556-2A53383A911F}"/>
          </ac:spMkLst>
        </pc:spChg>
        <pc:picChg chg="del">
          <ac:chgData name="Siddarth Joshi" userId="bc4d29ca-e482-4031-a817-c6a7c744f97a" providerId="ADAL" clId="{D3A2F84A-6C9A-419A-9C7B-B5B68F50507D}" dt="2022-01-07T18:14:28.419" v="5046" actId="478"/>
          <ac:picMkLst>
            <pc:docMk/>
            <pc:sldMk cId="2044519996" sldId="317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07:48.485" v="5003" actId="1076"/>
        <pc:sldMkLst>
          <pc:docMk/>
          <pc:sldMk cId="648521504" sldId="318"/>
        </pc:sldMkLst>
        <pc:spChg chg="add">
          <ac:chgData name="Siddarth Joshi" userId="bc4d29ca-e482-4031-a817-c6a7c744f97a" providerId="ADAL" clId="{D3A2F84A-6C9A-419A-9C7B-B5B68F50507D}" dt="2022-01-07T18:04:26.818" v="4973" actId="11529"/>
          <ac:spMkLst>
            <pc:docMk/>
            <pc:sldMk cId="648521504" sldId="318"/>
            <ac:spMk id="2" creationId="{3AA631B3-C373-45E0-A78F-D8372BBA7F8D}"/>
          </ac:spMkLst>
        </pc:spChg>
        <pc:spChg chg="del">
          <ac:chgData name="Siddarth Joshi" userId="bc4d29ca-e482-4031-a817-c6a7c744f97a" providerId="ADAL" clId="{D3A2F84A-6C9A-419A-9C7B-B5B68F50507D}" dt="2022-01-07T18:03:46.991" v="4960" actId="478"/>
          <ac:spMkLst>
            <pc:docMk/>
            <pc:sldMk cId="648521504" sldId="318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4:19.847" v="4972" actId="20577"/>
          <ac:spMkLst>
            <pc:docMk/>
            <pc:sldMk cId="648521504" sldId="318"/>
            <ac:spMk id="12" creationId="{39574E63-0B43-4703-B7FF-ED2CE505D5F5}"/>
          </ac:spMkLst>
        </pc:spChg>
        <pc:spChg chg="add mod">
          <ac:chgData name="Siddarth Joshi" userId="bc4d29ca-e482-4031-a817-c6a7c744f97a" providerId="ADAL" clId="{D3A2F84A-6C9A-419A-9C7B-B5B68F50507D}" dt="2022-01-07T18:06:47.755" v="4996" actId="1076"/>
          <ac:spMkLst>
            <pc:docMk/>
            <pc:sldMk cId="648521504" sldId="318"/>
            <ac:spMk id="19" creationId="{26FF7513-8B78-4CF1-B1EE-CA47F97AEF2F}"/>
          </ac:spMkLst>
        </pc:spChg>
        <pc:spChg chg="add mod">
          <ac:chgData name="Siddarth Joshi" userId="bc4d29ca-e482-4031-a817-c6a7c744f97a" providerId="ADAL" clId="{D3A2F84A-6C9A-419A-9C7B-B5B68F50507D}" dt="2022-01-07T18:07:44.330" v="5002" actId="1076"/>
          <ac:spMkLst>
            <pc:docMk/>
            <pc:sldMk cId="648521504" sldId="318"/>
            <ac:spMk id="20" creationId="{0EA2A3AA-00A6-45D8-B62E-CD0BB85EB831}"/>
          </ac:spMkLst>
        </pc:spChg>
        <pc:spChg chg="add mod">
          <ac:chgData name="Siddarth Joshi" userId="bc4d29ca-e482-4031-a817-c6a7c744f97a" providerId="ADAL" clId="{D3A2F84A-6C9A-419A-9C7B-B5B68F50507D}" dt="2022-01-07T18:06:32.477" v="4993" actId="1076"/>
          <ac:spMkLst>
            <pc:docMk/>
            <pc:sldMk cId="648521504" sldId="318"/>
            <ac:spMk id="23" creationId="{47D1ABC4-C581-4287-B7C7-A4703BBC6EC7}"/>
          </ac:spMkLst>
        </pc:spChg>
        <pc:spChg chg="add mod">
          <ac:chgData name="Siddarth Joshi" userId="bc4d29ca-e482-4031-a817-c6a7c744f97a" providerId="ADAL" clId="{D3A2F84A-6C9A-419A-9C7B-B5B68F50507D}" dt="2022-01-07T18:06:41.656" v="4995" actId="1076"/>
          <ac:spMkLst>
            <pc:docMk/>
            <pc:sldMk cId="648521504" sldId="318"/>
            <ac:spMk id="24" creationId="{4E2BCAA9-82CD-4C1A-97A6-9EC5ED48D779}"/>
          </ac:spMkLst>
        </pc:spChg>
        <pc:spChg chg="add mod">
          <ac:chgData name="Siddarth Joshi" userId="bc4d29ca-e482-4031-a817-c6a7c744f97a" providerId="ADAL" clId="{D3A2F84A-6C9A-419A-9C7B-B5B68F50507D}" dt="2022-01-07T18:07:23.492" v="4999" actId="1076"/>
          <ac:spMkLst>
            <pc:docMk/>
            <pc:sldMk cId="648521504" sldId="318"/>
            <ac:spMk id="25" creationId="{DC205F85-18ED-4110-AEAB-5267271DC6CD}"/>
          </ac:spMkLst>
        </pc:spChg>
        <pc:spChg chg="add mod">
          <ac:chgData name="Siddarth Joshi" userId="bc4d29ca-e482-4031-a817-c6a7c744f97a" providerId="ADAL" clId="{D3A2F84A-6C9A-419A-9C7B-B5B68F50507D}" dt="2022-01-07T18:07:48.485" v="5003" actId="1076"/>
          <ac:spMkLst>
            <pc:docMk/>
            <pc:sldMk cId="648521504" sldId="318"/>
            <ac:spMk id="26" creationId="{4244C2EE-422F-47CC-AC4C-74EBF9E3CB10}"/>
          </ac:spMkLst>
        </pc:spChg>
        <pc:spChg chg="add mod">
          <ac:chgData name="Siddarth Joshi" userId="bc4d29ca-e482-4031-a817-c6a7c744f97a" providerId="ADAL" clId="{D3A2F84A-6C9A-419A-9C7B-B5B68F50507D}" dt="2022-01-07T18:07:05.497" v="4997" actId="1076"/>
          <ac:spMkLst>
            <pc:docMk/>
            <pc:sldMk cId="648521504" sldId="318"/>
            <ac:spMk id="29" creationId="{92FD23D6-C967-41C8-B08A-77AF9206E177}"/>
          </ac:spMkLst>
        </pc:spChg>
        <pc:spChg chg="add mod">
          <ac:chgData name="Siddarth Joshi" userId="bc4d29ca-e482-4031-a817-c6a7c744f97a" providerId="ADAL" clId="{D3A2F84A-6C9A-419A-9C7B-B5B68F50507D}" dt="2022-01-07T18:07:37.624" v="5001" actId="1076"/>
          <ac:spMkLst>
            <pc:docMk/>
            <pc:sldMk cId="648521504" sldId="318"/>
            <ac:spMk id="30" creationId="{4D0A7B3D-1634-4C0C-AEA1-EF20AD17E889}"/>
          </ac:spMkLst>
        </pc:spChg>
        <pc:spChg chg="add mod">
          <ac:chgData name="Siddarth Joshi" userId="bc4d29ca-e482-4031-a817-c6a7c744f97a" providerId="ADAL" clId="{D3A2F84A-6C9A-419A-9C7B-B5B68F50507D}" dt="2022-01-07T18:06:10.373" v="4991" actId="1076"/>
          <ac:spMkLst>
            <pc:docMk/>
            <pc:sldMk cId="648521504" sldId="318"/>
            <ac:spMk id="35" creationId="{33F39044-A4C8-49A3-8821-6511F41F2B17}"/>
          </ac:spMkLst>
        </pc:spChg>
        <pc:spChg chg="add mod">
          <ac:chgData name="Siddarth Joshi" userId="bc4d29ca-e482-4031-a817-c6a7c744f97a" providerId="ADAL" clId="{D3A2F84A-6C9A-419A-9C7B-B5B68F50507D}" dt="2022-01-07T18:05:44.935" v="4989" actId="1076"/>
          <ac:spMkLst>
            <pc:docMk/>
            <pc:sldMk cId="648521504" sldId="318"/>
            <ac:spMk id="36" creationId="{17016B6F-01DB-4738-86A0-FA43E4A34210}"/>
          </ac:spMkLst>
        </pc:spChg>
        <pc:spChg chg="add mod">
          <ac:chgData name="Siddarth Joshi" userId="bc4d29ca-e482-4031-a817-c6a7c744f97a" providerId="ADAL" clId="{D3A2F84A-6C9A-419A-9C7B-B5B68F50507D}" dt="2022-01-07T18:03:47.448" v="4961"/>
          <ac:spMkLst>
            <pc:docMk/>
            <pc:sldMk cId="648521504" sldId="318"/>
            <ac:spMk id="37" creationId="{A03E11B3-A952-4E03-9158-A8C796577812}"/>
          </ac:spMkLst>
        </pc:sp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3" creationId="{8A5D80CD-125B-4F2C-A90C-36C5A50D458D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4" creationId="{9B1B3672-C833-44B5-991F-E7F6BBC5FE9A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5" creationId="{FFC3247A-BF93-4CF7-A42C-9D1B4488EF99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6" creationId="{503B3EBB-F8FB-4C52-95DD-5B2FD2C262BB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7" creationId="{BDE0A412-A7D4-48F8-BF0A-D0B7CFCEEE9D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8" creationId="{8FD1AA71-F92A-4F6B-86D5-09972D09CB46}"/>
          </ac:picMkLst>
        </pc:picChg>
        <pc:picChg chg="add mod">
          <ac:chgData name="Siddarth Joshi" userId="bc4d29ca-e482-4031-a817-c6a7c744f97a" providerId="ADAL" clId="{D3A2F84A-6C9A-419A-9C7B-B5B68F50507D}" dt="2022-01-07T18:07:18.883" v="4998" actId="1076"/>
          <ac:picMkLst>
            <pc:docMk/>
            <pc:sldMk cId="648521504" sldId="318"/>
            <ac:picMk id="21" creationId="{0DCEA311-8BCD-4CE8-B4DE-A11F9E5A23BF}"/>
          </ac:picMkLst>
        </pc:picChg>
        <pc:picChg chg="add mod">
          <ac:chgData name="Siddarth Joshi" userId="bc4d29ca-e482-4031-a817-c6a7c744f97a" providerId="ADAL" clId="{D3A2F84A-6C9A-419A-9C7B-B5B68F50507D}" dt="2022-01-07T18:07:28.978" v="5000" actId="1076"/>
          <ac:picMkLst>
            <pc:docMk/>
            <pc:sldMk cId="648521504" sldId="318"/>
            <ac:picMk id="22" creationId="{EB22FABF-1156-428B-96EE-5CB348060CEB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7" creationId="{988EEF36-8CD4-4843-97AE-FB14DE4555AD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8" creationId="{5FE8FBEA-F6C5-492B-A0C0-159CB2D4CAC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1" creationId="{D07C5340-3E80-498B-BA23-C5D7071FAD68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2" creationId="{B987D9D2-91A6-414E-9042-B93CD3F137B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3" creationId="{1F913E10-A293-4C60-A949-1C9E7D1DFACD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4" creationId="{D8591EDF-0943-499F-B7B5-6E506EC48113}"/>
          </ac:picMkLst>
        </pc:picChg>
      </pc:sldChg>
      <pc:sldChg chg="add del">
        <pc:chgData name="Siddarth Joshi" userId="bc4d29ca-e482-4031-a817-c6a7c744f97a" providerId="ADAL" clId="{D3A2F84A-6C9A-419A-9C7B-B5B68F50507D}" dt="2022-01-07T18:25:26.647" v="5357" actId="47"/>
        <pc:sldMkLst>
          <pc:docMk/>
          <pc:sldMk cId="2039011480" sldId="319"/>
        </pc:sldMkLst>
      </pc:sldChg>
      <pc:sldChg chg="addSp delSp modSp add mod">
        <pc:chgData name="Siddarth Joshi" userId="bc4d29ca-e482-4031-a817-c6a7c744f97a" providerId="ADAL" clId="{D3A2F84A-6C9A-419A-9C7B-B5B68F50507D}" dt="2022-01-07T18:31:08.714" v="5452" actId="14100"/>
        <pc:sldMkLst>
          <pc:docMk/>
          <pc:sldMk cId="3098852852" sldId="319"/>
        </pc:sldMkLst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18:28:58.765" v="5423" actId="478"/>
          <ac:spMkLst>
            <pc:docMk/>
            <pc:sldMk cId="3098852852" sldId="319"/>
            <ac:spMk id="5" creationId="{284ACA93-916B-447C-8AB2-FED80AFB81BA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6" creationId="{D7CDAFBD-DC25-4D18-AC41-E5AF8EB1E8E8}"/>
          </ac:spMkLst>
        </pc:spChg>
        <pc:spChg chg="del mod">
          <ac:chgData name="Siddarth Joshi" userId="bc4d29ca-e482-4031-a817-c6a7c744f97a" providerId="ADAL" clId="{D3A2F84A-6C9A-419A-9C7B-B5B68F50507D}" dt="2022-01-07T18:28:54.108" v="5422" actId="478"/>
          <ac:spMkLst>
            <pc:docMk/>
            <pc:sldMk cId="3098852852" sldId="319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18:31:08.714" v="5452" actId="14100"/>
          <ac:spMkLst>
            <pc:docMk/>
            <pc:sldMk cId="3098852852" sldId="319"/>
            <ac:spMk id="15" creationId="{C563171C-4057-4150-92C5-FB51F6D62591}"/>
          </ac:spMkLst>
        </pc:spChg>
        <pc:spChg chg="del">
          <ac:chgData name="Siddarth Joshi" userId="bc4d29ca-e482-4031-a817-c6a7c744f97a" providerId="ADAL" clId="{D3A2F84A-6C9A-419A-9C7B-B5B68F50507D}" dt="2022-01-07T18:29:02.122" v="5424" actId="478"/>
          <ac:spMkLst>
            <pc:docMk/>
            <pc:sldMk cId="3098852852" sldId="319"/>
            <ac:spMk id="16" creationId="{BC2EC186-4EAC-4AFF-AE5B-5A57AD281199}"/>
          </ac:spMkLst>
        </pc:spChg>
        <pc:spChg chg="add del mod">
          <ac:chgData name="Siddarth Joshi" userId="bc4d29ca-e482-4031-a817-c6a7c744f97a" providerId="ADAL" clId="{D3A2F84A-6C9A-419A-9C7B-B5B68F50507D}" dt="2022-01-07T18:29:15.104" v="5427" actId="478"/>
          <ac:spMkLst>
            <pc:docMk/>
            <pc:sldMk cId="3098852852" sldId="319"/>
            <ac:spMk id="18" creationId="{E30DFDA1-9F09-42AE-BF6C-7378AD087DFC}"/>
          </ac:spMkLst>
        </pc:spChg>
        <pc:picChg chg="add mod">
          <ac:chgData name="Siddarth Joshi" userId="bc4d29ca-e482-4031-a817-c6a7c744f97a" providerId="ADAL" clId="{D3A2F84A-6C9A-419A-9C7B-B5B68F50507D}" dt="2022-01-07T18:29:37.610" v="5429" actId="1076"/>
          <ac:picMkLst>
            <pc:docMk/>
            <pc:sldMk cId="3098852852" sldId="319"/>
            <ac:picMk id="9" creationId="{F630E235-27DF-45CD-973C-3841629B8D61}"/>
          </ac:picMkLst>
        </pc:picChg>
        <pc:picChg chg="del">
          <ac:chgData name="Siddarth Joshi" userId="bc4d29ca-e482-4031-a817-c6a7c744f97a" providerId="ADAL" clId="{D3A2F84A-6C9A-419A-9C7B-B5B68F50507D}" dt="2022-01-07T18:28:50.309" v="5420" actId="478"/>
          <ac:picMkLst>
            <pc:docMk/>
            <pc:sldMk cId="3098852852" sldId="319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48:32.835" v="5871" actId="20577"/>
        <pc:sldMkLst>
          <pc:docMk/>
          <pc:sldMk cId="4169769720" sldId="320"/>
        </pc:sldMkLst>
        <pc:spChg chg="mod">
          <ac:chgData name="Siddarth Joshi" userId="bc4d29ca-e482-4031-a817-c6a7c744f97a" providerId="ADAL" clId="{D3A2F84A-6C9A-419A-9C7B-B5B68F50507D}" dt="2022-01-07T18:34:30.688" v="5514" actId="20577"/>
          <ac:spMkLst>
            <pc:docMk/>
            <pc:sldMk cId="4169769720" sldId="32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38:07.836" v="5746" actId="20577"/>
          <ac:spMkLst>
            <pc:docMk/>
            <pc:sldMk cId="4169769720" sldId="320"/>
            <ac:spMk id="9" creationId="{A310CF32-CC78-4672-95D8-5DD46DBF463C}"/>
          </ac:spMkLst>
        </pc:spChg>
        <pc:spChg chg="del">
          <ac:chgData name="Siddarth Joshi" userId="bc4d29ca-e482-4031-a817-c6a7c744f97a" providerId="ADAL" clId="{D3A2F84A-6C9A-419A-9C7B-B5B68F50507D}" dt="2022-01-07T18:34:34.639" v="5515" actId="478"/>
          <ac:spMkLst>
            <pc:docMk/>
            <pc:sldMk cId="4169769720" sldId="320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18:46:44.451" v="5861" actId="1076"/>
          <ac:spMkLst>
            <pc:docMk/>
            <pc:sldMk cId="4169769720" sldId="320"/>
            <ac:spMk id="15" creationId="{BE957D7E-561B-4C5D-AF21-120E18726ECA}"/>
          </ac:spMkLst>
        </pc:spChg>
        <pc:spChg chg="add mod">
          <ac:chgData name="Siddarth Joshi" userId="bc4d29ca-e482-4031-a817-c6a7c744f97a" providerId="ADAL" clId="{D3A2F84A-6C9A-419A-9C7B-B5B68F50507D}" dt="2022-01-07T18:48:32.835" v="5871" actId="20577"/>
          <ac:spMkLst>
            <pc:docMk/>
            <pc:sldMk cId="4169769720" sldId="320"/>
            <ac:spMk id="19" creationId="{B8EFC67B-622F-490C-8075-E7C00C32B22D}"/>
          </ac:spMkLst>
        </pc:spChg>
        <pc:picChg chg="add mod">
          <ac:chgData name="Siddarth Joshi" userId="bc4d29ca-e482-4031-a817-c6a7c744f97a" providerId="ADAL" clId="{D3A2F84A-6C9A-419A-9C7B-B5B68F50507D}" dt="2022-01-07T18:34:40.990" v="5517" actId="1076"/>
          <ac:picMkLst>
            <pc:docMk/>
            <pc:sldMk cId="4169769720" sldId="320"/>
            <ac:picMk id="2050" creationId="{58BBB578-91B1-4331-85B9-F7C2BD292DF9}"/>
          </ac:picMkLst>
        </pc:picChg>
        <pc:picChg chg="add del">
          <ac:chgData name="Siddarth Joshi" userId="bc4d29ca-e482-4031-a817-c6a7c744f97a" providerId="ADAL" clId="{D3A2F84A-6C9A-419A-9C7B-B5B68F50507D}" dt="2022-01-07T18:34:51.354" v="5519" actId="478"/>
          <ac:picMkLst>
            <pc:docMk/>
            <pc:sldMk cId="4169769720" sldId="320"/>
            <ac:picMk id="2052" creationId="{34FFEF04-41EF-4412-B534-978480F50CEB}"/>
          </ac:picMkLst>
        </pc:pic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3" creationId="{17254047-F273-49A3-970C-5C8755CB2030}"/>
          </ac:cxnSpMkLst>
        </pc:cxnChg>
        <pc:cxnChg chg="add mod">
          <ac:chgData name="Siddarth Joshi" userId="bc4d29ca-e482-4031-a817-c6a7c744f97a" providerId="ADAL" clId="{D3A2F84A-6C9A-419A-9C7B-B5B68F50507D}" dt="2022-01-07T18:47:09.402" v="5864" actId="208"/>
          <ac:cxnSpMkLst>
            <pc:docMk/>
            <pc:sldMk cId="4169769720" sldId="320"/>
            <ac:cxnSpMk id="11" creationId="{ED71D411-5C09-4198-9E57-0CCD64CFA2E0}"/>
          </ac:cxnSpMkLst>
        </pc:cxn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14" creationId="{D7E6775E-8EA3-4578-A25E-E3F0E16975E8}"/>
          </ac:cxnSpMkLst>
        </pc:cxnChg>
        <pc:cxnChg chg="add mod">
          <ac:chgData name="Siddarth Joshi" userId="bc4d29ca-e482-4031-a817-c6a7c744f97a" providerId="ADAL" clId="{D3A2F84A-6C9A-419A-9C7B-B5B68F50507D}" dt="2022-01-07T18:47:21.655" v="5867" actId="14100"/>
          <ac:cxnSpMkLst>
            <pc:docMk/>
            <pc:sldMk cId="4169769720" sldId="320"/>
            <ac:cxnSpMk id="17" creationId="{857E05D1-C051-49CB-AD44-6C93AEE502BF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18:44:45.069" v="5850" actId="1076"/>
        <pc:sldMkLst>
          <pc:docMk/>
          <pc:sldMk cId="206437401" sldId="321"/>
        </pc:sldMkLst>
        <pc:spChg chg="add del mod">
          <ac:chgData name="Siddarth Joshi" userId="bc4d29ca-e482-4031-a817-c6a7c744f97a" providerId="ADAL" clId="{D3A2F84A-6C9A-419A-9C7B-B5B68F50507D}" dt="2022-01-07T18:40:36.175" v="5749" actId="478"/>
          <ac:spMkLst>
            <pc:docMk/>
            <pc:sldMk cId="206437401" sldId="321"/>
            <ac:spMk id="2" creationId="{BF257B3E-1B81-4D40-80C3-5EFB8985AB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9" creationId="{A310CF32-CC78-4672-95D8-5DD46DBF463C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0" creationId="{29DE3AF7-5D63-4BDE-A827-1F924B91E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4" creationId="{DE7E6483-59FE-4C17-9941-AE1AD8093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6" creationId="{6C4096B7-D6B5-4980-B811-D46E79BB72BD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7" creationId="{32D4FD64-C6F6-4690-8C76-F078D9C207A8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18" creationId="{8D534891-4804-42AC-975E-02598F80960D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1" creationId="{19F35A09-2711-414D-BA3F-CA38FBC916FF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3" creationId="{45E84EFD-2F86-4411-9B62-C32877225334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4" creationId="{E4D90F80-3092-406F-95C5-2749672CE831}"/>
          </ac:spMkLst>
        </pc:spChg>
        <pc:spChg chg="add mod">
          <ac:chgData name="Siddarth Joshi" userId="bc4d29ca-e482-4031-a817-c6a7c744f97a" providerId="ADAL" clId="{D3A2F84A-6C9A-419A-9C7B-B5B68F50507D}" dt="2022-01-07T18:42:53.738" v="5776" actId="1076"/>
          <ac:spMkLst>
            <pc:docMk/>
            <pc:sldMk cId="206437401" sldId="321"/>
            <ac:spMk id="25" creationId="{A1C8AAA1-5666-4DA1-8310-1D3990894C75}"/>
          </ac:spMkLst>
        </pc:spChg>
        <pc:spChg chg="add mod">
          <ac:chgData name="Siddarth Joshi" userId="bc4d29ca-e482-4031-a817-c6a7c744f97a" providerId="ADAL" clId="{D3A2F84A-6C9A-419A-9C7B-B5B68F50507D}" dt="2022-01-07T18:42:57.771" v="5777" actId="1076"/>
          <ac:spMkLst>
            <pc:docMk/>
            <pc:sldMk cId="206437401" sldId="321"/>
            <ac:spMk id="28" creationId="{9256B8B6-D72D-411F-8D70-5107122957CF}"/>
          </ac:spMkLst>
        </pc:spChg>
        <pc:spChg chg="add mod">
          <ac:chgData name="Siddarth Joshi" userId="bc4d29ca-e482-4031-a817-c6a7c744f97a" providerId="ADAL" clId="{D3A2F84A-6C9A-419A-9C7B-B5B68F50507D}" dt="2022-01-07T18:43:40.928" v="5780" actId="1076"/>
          <ac:spMkLst>
            <pc:docMk/>
            <pc:sldMk cId="206437401" sldId="321"/>
            <ac:spMk id="30" creationId="{C85F3C9A-3B18-4C91-8803-CC261CA9B9B2}"/>
          </ac:spMkLst>
        </pc:spChg>
        <pc:spChg chg="add mod">
          <ac:chgData name="Siddarth Joshi" userId="bc4d29ca-e482-4031-a817-c6a7c744f97a" providerId="ADAL" clId="{D3A2F84A-6C9A-419A-9C7B-B5B68F50507D}" dt="2022-01-07T18:43:15.326" v="5779" actId="1076"/>
          <ac:spMkLst>
            <pc:docMk/>
            <pc:sldMk cId="206437401" sldId="321"/>
            <ac:spMk id="31" creationId="{15C1EE57-4307-40D9-8992-CBDA2745D79A}"/>
          </ac:spMkLst>
        </pc:spChg>
        <pc:spChg chg="add mod">
          <ac:chgData name="Siddarth Joshi" userId="bc4d29ca-e482-4031-a817-c6a7c744f97a" providerId="ADAL" clId="{D3A2F84A-6C9A-419A-9C7B-B5B68F50507D}" dt="2022-01-07T18:43:57.230" v="5793" actId="1076"/>
          <ac:spMkLst>
            <pc:docMk/>
            <pc:sldMk cId="206437401" sldId="321"/>
            <ac:spMk id="32" creationId="{3D5B30DE-7BF7-480B-AAD2-8B73147C6149}"/>
          </ac:spMkLst>
        </pc:spChg>
        <pc:spChg chg="add mod">
          <ac:chgData name="Siddarth Joshi" userId="bc4d29ca-e482-4031-a817-c6a7c744f97a" providerId="ADAL" clId="{D3A2F84A-6C9A-419A-9C7B-B5B68F50507D}" dt="2022-01-07T18:44:36.563" v="5849" actId="20577"/>
          <ac:spMkLst>
            <pc:docMk/>
            <pc:sldMk cId="206437401" sldId="321"/>
            <ac:spMk id="33" creationId="{DD030433-2160-4D36-A306-50DA8F573991}"/>
          </ac:spMkLst>
        </pc:sp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1" creationId="{9012C55B-E5A8-4301-A487-77CC6E50FE0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2" creationId="{10CF4184-1494-4CA2-B96F-A0604B2AD56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5" creationId="{4E9DED01-A444-45BC-B46C-C411EA8AA12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19" creationId="{41666C66-2531-4855-ACDF-E6E6E485716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0" creationId="{089104B8-1927-4FA0-9BAD-995D08D4760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2" creationId="{E0E39726-82DF-4293-B21F-D9E10948AED5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08.334" v="5778" actId="1076"/>
          <ac:graphicFrameMkLst>
            <pc:docMk/>
            <pc:sldMk cId="206437401" sldId="321"/>
            <ac:graphicFrameMk id="26" creationId="{380B07E7-10B3-4BCF-8D52-985DDA21BB27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4:45.069" v="5850" actId="1076"/>
          <ac:graphicFrameMkLst>
            <pc:docMk/>
            <pc:sldMk cId="206437401" sldId="321"/>
            <ac:graphicFrameMk id="27" creationId="{3EB696B3-1A45-4250-A3ED-B4747B367E0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40.928" v="5780" actId="1076"/>
          <ac:graphicFrameMkLst>
            <pc:docMk/>
            <pc:sldMk cId="206437401" sldId="321"/>
            <ac:graphicFrameMk id="29" creationId="{B1295DEE-3750-4F28-AD5F-5E954A0E5EAA}"/>
          </ac:graphicFrameMkLst>
        </pc:graphicFrameChg>
        <pc:picChg chg="del">
          <ac:chgData name="Siddarth Joshi" userId="bc4d29ca-e482-4031-a817-c6a7c744f97a" providerId="ADAL" clId="{D3A2F84A-6C9A-419A-9C7B-B5B68F50507D}" dt="2022-01-07T18:40:33.327" v="5748" actId="478"/>
          <ac:picMkLst>
            <pc:docMk/>
            <pc:sldMk cId="206437401" sldId="321"/>
            <ac:picMk id="2050" creationId="{58BBB578-91B1-4331-85B9-F7C2BD292DF9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59:54.280" v="6031" actId="207"/>
        <pc:sldMkLst>
          <pc:docMk/>
          <pc:sldMk cId="672567319" sldId="322"/>
        </pc:sldMkLst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5" creationId="{1779344F-E282-4D5B-B195-BC94FC7543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6" creationId="{191ED129-70DF-475F-BDD9-599A5E50C8F1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8" creationId="{9851AF85-B86C-477C-894D-9966E52169F9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9" creationId="{577CB0D6-2F19-42AD-916B-38ACB1BAEB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20" creationId="{B9673DD5-907D-4149-865C-00D713976D9A}"/>
          </ac:spMkLst>
        </pc:spChg>
        <pc:spChg chg="add mod">
          <ac:chgData name="Siddarth Joshi" userId="bc4d29ca-e482-4031-a817-c6a7c744f97a" providerId="ADAL" clId="{D3A2F84A-6C9A-419A-9C7B-B5B68F50507D}" dt="2022-01-07T18:52:58.535" v="6026" actId="1076"/>
          <ac:spMkLst>
            <pc:docMk/>
            <pc:sldMk cId="672567319" sldId="322"/>
            <ac:spMk id="22" creationId="{9BA30462-B73A-4C62-BC64-FA05E452FB5A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23" creationId="{AF61A748-16BB-4592-9D3B-BFD26A4B64A0}"/>
          </ac:spMkLst>
        </pc:spChg>
        <pc:spChg chg="del">
          <ac:chgData name="Siddarth Joshi" userId="bc4d29ca-e482-4031-a817-c6a7c744f97a" providerId="ADAL" clId="{D3A2F84A-6C9A-419A-9C7B-B5B68F50507D}" dt="2022-01-07T18:49:46.780" v="5874" actId="478"/>
          <ac:spMkLst>
            <pc:docMk/>
            <pc:sldMk cId="672567319" sldId="322"/>
            <ac:spMk id="25" creationId="{A1C8AAA1-5666-4DA1-8310-1D3990894C75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28" creationId="{9256B8B6-D72D-411F-8D70-5107122957CF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0" creationId="{C85F3C9A-3B18-4C91-8803-CC261CA9B9B2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1" creationId="{15C1EE57-4307-40D9-8992-CBDA2745D79A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2" creationId="{3D5B30DE-7BF7-480B-AAD2-8B73147C6149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3" creationId="{DD030433-2160-4D36-A306-50DA8F573991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4" creationId="{2CF0BA45-8AAC-4F67-95D7-A9F5C2C35190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5" creationId="{9585CDB8-F2F9-483D-AAE7-FF6340D00735}"/>
          </ac:spMkLst>
        </pc:spChg>
        <pc:spChg chg="add mod">
          <ac:chgData name="Siddarth Joshi" userId="bc4d29ca-e482-4031-a817-c6a7c744f97a" providerId="ADAL" clId="{D3A2F84A-6C9A-419A-9C7B-B5B68F50507D}" dt="2022-01-07T18:59:54.280" v="6031" actId="207"/>
          <ac:spMkLst>
            <pc:docMk/>
            <pc:sldMk cId="672567319" sldId="322"/>
            <ac:spMk id="36" creationId="{16389052-D3C9-454F-85C8-4EAA21D2AC5A}"/>
          </ac:spMkLst>
        </pc:spChg>
        <pc:spChg chg="add mod">
          <ac:chgData name="Siddarth Joshi" userId="bc4d29ca-e482-4031-a817-c6a7c744f97a" providerId="ADAL" clId="{D3A2F84A-6C9A-419A-9C7B-B5B68F50507D}" dt="2022-01-07T18:53:27.271" v="6030" actId="14100"/>
          <ac:spMkLst>
            <pc:docMk/>
            <pc:sldMk cId="672567319" sldId="322"/>
            <ac:spMk id="37" creationId="{EC1A2F88-D04E-4652-8DB3-A9E0BC9ACC9D}"/>
          </ac:spMkLst>
        </pc:spChg>
        <pc:spChg chg="add mod">
          <ac:chgData name="Siddarth Joshi" userId="bc4d29ca-e482-4031-a817-c6a7c744f97a" providerId="ADAL" clId="{D3A2F84A-6C9A-419A-9C7B-B5B68F50507D}" dt="2022-01-07T18:53:15.549" v="6028" actId="1076"/>
          <ac:spMkLst>
            <pc:docMk/>
            <pc:sldMk cId="672567319" sldId="322"/>
            <ac:spMk id="38" creationId="{982F9AFD-2A0E-4C5D-9B12-06CB3ACA38C3}"/>
          </ac:spMkLst>
        </pc:sp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4" creationId="{D6DD75E1-791A-4C17-B0B8-B40317F2058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7" creationId="{EE01F2A9-9AA2-4045-9D78-2E34B2196C0A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2:58.535" v="6026" actId="1076"/>
          <ac:graphicFrameMkLst>
            <pc:docMk/>
            <pc:sldMk cId="672567319" sldId="322"/>
            <ac:graphicFrameMk id="21" creationId="{4E26D5F8-ED58-45D9-A1F6-3A9E6FB6E39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3:10.349" v="6027" actId="1076"/>
          <ac:graphicFrameMkLst>
            <pc:docMk/>
            <pc:sldMk cId="672567319" sldId="322"/>
            <ac:graphicFrameMk id="24" creationId="{71DE226F-8665-4639-8207-BB0796A279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6" creationId="{380B07E7-10B3-4BCF-8D52-985DDA21BB27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7" creationId="{3EB696B3-1A45-4250-A3ED-B4747B367E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9" creationId="{B1295DEE-3750-4F28-AD5F-5E954A0E5EAA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21:47:17.364" v="7663" actId="255"/>
        <pc:sldMkLst>
          <pc:docMk/>
          <pc:sldMk cId="1713536321" sldId="323"/>
        </pc:sldMkLst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2-01-07T19:02:25.033" v="6061" actId="27636"/>
          <ac:spMkLst>
            <pc:docMk/>
            <pc:sldMk cId="1713536321" sldId="323"/>
            <ac:spMk id="5" creationId="{031CE5A2-3A62-408A-86E2-26E7EFA29178}"/>
          </ac:spMkLst>
        </pc:spChg>
        <pc:spChg chg="mod">
          <ac:chgData name="Siddarth Joshi" userId="bc4d29ca-e482-4031-a817-c6a7c744f97a" providerId="ADAL" clId="{D3A2F84A-6C9A-419A-9C7B-B5B68F50507D}" dt="2022-01-07T21:47:17.364" v="7663" actId="255"/>
          <ac:spMkLst>
            <pc:docMk/>
            <pc:sldMk cId="1713536321" sldId="323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9" creationId="{2F23CB04-C8E7-4374-89CD-A3B0505C41E7}"/>
          </ac:spMkLst>
        </pc:spChg>
        <pc:spChg chg="add mod">
          <ac:chgData name="Siddarth Joshi" userId="bc4d29ca-e482-4031-a817-c6a7c744f97a" providerId="ADAL" clId="{D3A2F84A-6C9A-419A-9C7B-B5B68F50507D}" dt="2022-01-07T19:01:50.756" v="6053" actId="1076"/>
          <ac:spMkLst>
            <pc:docMk/>
            <pc:sldMk cId="1713536321" sldId="323"/>
            <ac:spMk id="10" creationId="{B29F56CC-FD19-40EE-AE1F-8F8B48FFABBD}"/>
          </ac:spMkLst>
        </pc:spChg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4" creationId="{3A8062CC-A3EE-4E59-A66A-BFA90EEFAB2B}"/>
          </ac:spMkLst>
        </pc:spChg>
        <pc:spChg chg="add mod">
          <ac:chgData name="Siddarth Joshi" userId="bc4d29ca-e482-4031-a817-c6a7c744f97a" providerId="ADAL" clId="{D3A2F84A-6C9A-419A-9C7B-B5B68F50507D}" dt="2022-01-07T19:02:13.021" v="6055" actId="1076"/>
          <ac:spMkLst>
            <pc:docMk/>
            <pc:sldMk cId="1713536321" sldId="323"/>
            <ac:spMk id="15" creationId="{156AC85E-BEC5-4B15-AE01-8441D24F9E6C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6" creationId="{DE2C938B-6B6A-4A74-8B27-2093E06D72E3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7" creationId="{B929EEDE-EB56-4C2A-8E7B-7FEC22B33AE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1" creationId="{A32EF1F5-EE07-49BC-B578-2C8868632365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4" creationId="{D138736F-46E2-4800-B61C-B85E7EDE4F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5" creationId="{235EB018-35F8-4526-AEEC-3C565358B6C8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9" creationId="{A781F89D-4EE1-4577-9134-4A2F5AF87662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0" creationId="{7732EF65-DFDD-4871-B8BC-82B40A9C22B0}"/>
          </ac:spMkLst>
        </pc:spChg>
        <pc:spChg chg="add mod">
          <ac:chgData name="Siddarth Joshi" userId="bc4d29ca-e482-4031-a817-c6a7c744f97a" providerId="ADAL" clId="{D3A2F84A-6C9A-419A-9C7B-B5B68F50507D}" dt="2022-01-07T19:02:06.142" v="6054" actId="1076"/>
          <ac:spMkLst>
            <pc:docMk/>
            <pc:sldMk cId="1713536321" sldId="323"/>
            <ac:spMk id="31" creationId="{D0FBE2F1-BB25-4FC4-9C07-57861A33142D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2" creationId="{D87848F4-8F31-4936-9B85-4EDB8946C3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3" creationId="{BFD37A97-E92D-4C09-AF20-DF8277F7CDAA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6" creationId="{CBD93898-8D1B-48C6-9881-F8D49397F03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7" creationId="{C0B7577D-A195-420C-9355-36DB93408B26}"/>
          </ac:spMkLst>
        </pc:sp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6" creationId="{BBD6AF0E-BAB4-43FF-A67D-BAF4EC57186B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7" creationId="{9665C55D-6A07-4AFA-AD3A-2CB4B6F1D1B6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2" creationId="{A04499DF-D32E-46B4-826C-2E3876C5E30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3" creationId="{0CFD233F-E5E7-457A-93C8-58818D442D6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8" creationId="{5C55E726-7CC3-4356-9F55-520891712EB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9" creationId="{269D2FC5-A9D6-4F21-899F-1B22A3F3465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0" creationId="{9F2419EA-B12F-442F-BF3E-93082B41089E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2" creationId="{7559CF72-8AAC-42C1-A7A2-4DA7AFE2430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3" creationId="{3FCA36FD-C853-4D53-B1D4-2DF6A01C93B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6" creationId="{4EAE0A1D-0ECE-4F06-9C17-F3DCD1F37FF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7" creationId="{94D9FCB1-75D6-4952-8D96-B6201D98D4E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8" creationId="{738AE22A-A884-4C78-B9ED-1A3892078238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4" creationId="{2F0A73DC-0CB6-418F-BFAD-C867C27D3920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5" creationId="{41B9F786-BD13-4A3C-8B8D-664687F19040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7:28.463" v="7665" actId="255"/>
        <pc:sldMkLst>
          <pc:docMk/>
          <pc:sldMk cId="2037034901" sldId="324"/>
        </pc:sldMkLst>
        <pc:spChg chg="add mod">
          <ac:chgData name="Siddarth Joshi" userId="bc4d29ca-e482-4031-a817-c6a7c744f97a" providerId="ADAL" clId="{D3A2F84A-6C9A-419A-9C7B-B5B68F50507D}" dt="2022-01-07T20:38:36.016" v="6158" actId="2085"/>
          <ac:spMkLst>
            <pc:docMk/>
            <pc:sldMk cId="2037034901" sldId="324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1:47:28.463" v="7665" actId="255"/>
          <ac:spMkLst>
            <pc:docMk/>
            <pc:sldMk cId="2037034901" sldId="324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2:36.428" v="6269" actId="20577"/>
          <ac:spMkLst>
            <pc:docMk/>
            <pc:sldMk cId="2037034901" sldId="324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28:33.969" v="6151" actId="478"/>
          <ac:spMkLst>
            <pc:docMk/>
            <pc:sldMk cId="2037034901" sldId="324"/>
            <ac:spMk id="15" creationId="{609AEA8E-B6F4-4299-ACD8-EC855D01AAC5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19" creationId="{9AB83C39-2B42-4963-BDC9-93C968CF9D7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0" creationId="{A62B097E-19AC-43E5-A06D-468B00E915A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1" creationId="{936954AA-5F9D-4419-A3F3-A6E708B4A510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5" creationId="{0F47DC67-9E4E-42A3-A51B-B225DF64FF5B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6" creationId="{2AB0CBB6-BB4F-450E-8E2D-409489146D9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7" creationId="{704C3F7E-57AE-4AA2-9EE8-1D41DCD67ED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9" creationId="{6A5FB9CB-EBC9-4A84-91A7-906E47C16AE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5" creationId="{21236122-CB36-4358-8F7E-142C236FE53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6" creationId="{77E876CA-0B1A-47A2-BBA0-F72AE1E236BE}"/>
          </ac:spMkLst>
        </pc:spChg>
        <pc:spChg chg="add mod">
          <ac:chgData name="Siddarth Joshi" userId="bc4d29ca-e482-4031-a817-c6a7c744f97a" providerId="ADAL" clId="{D3A2F84A-6C9A-419A-9C7B-B5B68F50507D}" dt="2022-01-07T20:42:06.132" v="6227" actId="20577"/>
          <ac:spMkLst>
            <pc:docMk/>
            <pc:sldMk cId="2037034901" sldId="324"/>
            <ac:spMk id="37" creationId="{8DFCDC2E-F725-4D35-9842-45A74E201AE2}"/>
          </ac:spMkLst>
        </pc:spChg>
        <pc:picChg chg="add mod">
          <ac:chgData name="Siddarth Joshi" userId="bc4d29ca-e482-4031-a817-c6a7c744f97a" providerId="ADAL" clId="{D3A2F84A-6C9A-419A-9C7B-B5B68F50507D}" dt="2022-01-07T20:37:53.718" v="6154" actId="1076"/>
          <ac:picMkLst>
            <pc:docMk/>
            <pc:sldMk cId="2037034901" sldId="324"/>
            <ac:picMk id="3" creationId="{870DD6C2-F37D-4B52-950F-BF0726C0D91A}"/>
          </ac:picMkLst>
        </pc:picChg>
        <pc:picChg chg="add mod">
          <ac:chgData name="Siddarth Joshi" userId="bc4d29ca-e482-4031-a817-c6a7c744f97a" providerId="ADAL" clId="{D3A2F84A-6C9A-419A-9C7B-B5B68F50507D}" dt="2022-01-07T20:41:25.943" v="6214" actId="1076"/>
          <ac:picMkLst>
            <pc:docMk/>
            <pc:sldMk cId="2037034901" sldId="324"/>
            <ac:picMk id="6146" creationId="{48E3B0EF-3DC8-4D25-AFAA-001A9535BA9D}"/>
          </ac:picMkLst>
        </pc:pic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0" creationId="{EF70831A-EBA1-4B86-99BA-DE7F7AF55F2B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3" creationId="{B3E98746-3F06-467D-BA76-605DD387F4A6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6" creationId="{E4E3E182-D864-4262-91D1-A570A1FEE59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7" creationId="{2E93FAC4-DB66-41B7-B7FC-B9800E80961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2" creationId="{92CA598F-1BDF-4F99-9453-F42D39E82072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3" creationId="{7224236E-8BFE-47B9-9766-9E5B64ABC294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4" creationId="{E4CD9B0D-6FD7-4168-A8B2-367CB18FF47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0" creationId="{93334D67-A97A-4F03-8215-CEA2849EE65D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1" creationId="{1329C6A1-1FFB-4FE0-8070-762587FF0AE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2" creationId="{DCB66C91-AC2F-4D50-87EB-11AD065140F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3" creationId="{08CF3A5D-54AF-4CBB-84A8-3CF912674EC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4" creationId="{3A81A75A-CDB5-44FD-ACBF-0C63DD07600B}"/>
          </ac:cxnSpMkLst>
        </pc:cxnChg>
      </pc:sldChg>
      <pc:sldChg chg="delSp modSp add mod">
        <pc:chgData name="Siddarth Joshi" userId="bc4d29ca-e482-4031-a817-c6a7c744f97a" providerId="ADAL" clId="{D3A2F84A-6C9A-419A-9C7B-B5B68F50507D}" dt="2022-01-07T20:46:08.660" v="6464" actId="14100"/>
        <pc:sldMkLst>
          <pc:docMk/>
          <pc:sldMk cId="613922576" sldId="325"/>
        </pc:sldMkLst>
        <pc:spChg chg="del">
          <ac:chgData name="Siddarth Joshi" userId="bc4d29ca-e482-4031-a817-c6a7c744f97a" providerId="ADAL" clId="{D3A2F84A-6C9A-419A-9C7B-B5B68F50507D}" dt="2022-01-07T20:43:29.632" v="6283" actId="478"/>
          <ac:spMkLst>
            <pc:docMk/>
            <pc:sldMk cId="613922576" sldId="325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0:43:18.136" v="6280" actId="20577"/>
          <ac:spMkLst>
            <pc:docMk/>
            <pc:sldMk cId="613922576" sldId="325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6:08.660" v="6464" actId="14100"/>
          <ac:spMkLst>
            <pc:docMk/>
            <pc:sldMk cId="613922576" sldId="325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43:31.988" v="6284" actId="478"/>
          <ac:spMkLst>
            <pc:docMk/>
            <pc:sldMk cId="613922576" sldId="325"/>
            <ac:spMk id="37" creationId="{8DFCDC2E-F725-4D35-9842-45A74E201AE2}"/>
          </ac:spMkLst>
        </pc:spChg>
        <pc:picChg chg="del">
          <ac:chgData name="Siddarth Joshi" userId="bc4d29ca-e482-4031-a817-c6a7c744f97a" providerId="ADAL" clId="{D3A2F84A-6C9A-419A-9C7B-B5B68F50507D}" dt="2022-01-07T20:43:28.341" v="6282" actId="478"/>
          <ac:picMkLst>
            <pc:docMk/>
            <pc:sldMk cId="613922576" sldId="325"/>
            <ac:picMk id="3" creationId="{870DD6C2-F37D-4B52-950F-BF0726C0D91A}"/>
          </ac:picMkLst>
        </pc:picChg>
        <pc:picChg chg="del">
          <ac:chgData name="Siddarth Joshi" userId="bc4d29ca-e482-4031-a817-c6a7c744f97a" providerId="ADAL" clId="{D3A2F84A-6C9A-419A-9C7B-B5B68F50507D}" dt="2022-01-07T20:43:27.074" v="6281" actId="478"/>
          <ac:picMkLst>
            <pc:docMk/>
            <pc:sldMk cId="613922576" sldId="325"/>
            <ac:picMk id="6146" creationId="{48E3B0EF-3DC8-4D25-AFAA-001A9535BA9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3:45.456" v="6795" actId="20577"/>
        <pc:sldMkLst>
          <pc:docMk/>
          <pc:sldMk cId="2192215881" sldId="326"/>
        </pc:sldMkLst>
        <pc:spChg chg="add del mod">
          <ac:chgData name="Siddarth Joshi" userId="bc4d29ca-e482-4031-a817-c6a7c744f97a" providerId="ADAL" clId="{D3A2F84A-6C9A-419A-9C7B-B5B68F50507D}" dt="2022-01-07T20:50:19.292" v="6652" actId="478"/>
          <ac:spMkLst>
            <pc:docMk/>
            <pc:sldMk cId="2192215881" sldId="326"/>
            <ac:spMk id="7" creationId="{5CECE82D-BD15-4358-B4BB-F96A0735116B}"/>
          </ac:spMkLst>
        </pc:spChg>
        <pc:spChg chg="mod">
          <ac:chgData name="Siddarth Joshi" userId="bc4d29ca-e482-4031-a817-c6a7c744f97a" providerId="ADAL" clId="{D3A2F84A-6C9A-419A-9C7B-B5B68F50507D}" dt="2022-01-07T20:46:24.531" v="6477" actId="20577"/>
          <ac:spMkLst>
            <pc:docMk/>
            <pc:sldMk cId="2192215881" sldId="326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54:40.832" v="6734" actId="14100"/>
          <ac:spMkLst>
            <pc:docMk/>
            <pc:sldMk cId="2192215881" sldId="326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54:54.902" v="6737" actId="1076"/>
          <ac:spMkLst>
            <pc:docMk/>
            <pc:sldMk cId="2192215881" sldId="326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21:02:27.890" v="6743" actId="1076"/>
          <ac:spMkLst>
            <pc:docMk/>
            <pc:sldMk cId="2192215881" sldId="326"/>
            <ac:spMk id="12" creationId="{B81C98AB-03D8-40AD-B934-C3815F220713}"/>
          </ac:spMkLst>
        </pc:spChg>
        <pc:spChg chg="add mod">
          <ac:chgData name="Siddarth Joshi" userId="bc4d29ca-e482-4031-a817-c6a7c744f97a" providerId="ADAL" clId="{D3A2F84A-6C9A-419A-9C7B-B5B68F50507D}" dt="2022-01-07T21:03:45.456" v="6795" actId="20577"/>
          <ac:spMkLst>
            <pc:docMk/>
            <pc:sldMk cId="2192215881" sldId="326"/>
            <ac:spMk id="13" creationId="{9BDB1582-5443-46BD-9A56-EF32E6610DFE}"/>
          </ac:spMkLst>
        </pc:spChg>
        <pc:picChg chg="add del mod">
          <ac:chgData name="Siddarth Joshi" userId="bc4d29ca-e482-4031-a817-c6a7c744f97a" providerId="ADAL" clId="{D3A2F84A-6C9A-419A-9C7B-B5B68F50507D}" dt="2022-01-07T20:50:20.145" v="6653" actId="478"/>
          <ac:picMkLst>
            <pc:docMk/>
            <pc:sldMk cId="2192215881" sldId="326"/>
            <ac:picMk id="7170" creationId="{88F8B67C-22EA-4ADF-BA44-0437CA5B23A6}"/>
          </ac:picMkLst>
        </pc:picChg>
        <pc:picChg chg="add mod">
          <ac:chgData name="Siddarth Joshi" userId="bc4d29ca-e482-4031-a817-c6a7c744f97a" providerId="ADAL" clId="{D3A2F84A-6C9A-419A-9C7B-B5B68F50507D}" dt="2022-01-07T20:50:29.604" v="6654" actId="1076"/>
          <ac:picMkLst>
            <pc:docMk/>
            <pc:sldMk cId="2192215881" sldId="326"/>
            <ac:picMk id="7172" creationId="{D47B22F0-55D6-409D-8C18-343381622C8A}"/>
          </ac:picMkLst>
        </pc:picChg>
        <pc:picChg chg="add mod">
          <ac:chgData name="Siddarth Joshi" userId="bc4d29ca-e482-4031-a817-c6a7c744f97a" providerId="ADAL" clId="{D3A2F84A-6C9A-419A-9C7B-B5B68F50507D}" dt="2022-01-07T21:02:30.847" v="6744" actId="1076"/>
          <ac:picMkLst>
            <pc:docMk/>
            <pc:sldMk cId="2192215881" sldId="326"/>
            <ac:picMk id="7174" creationId="{2883D763-BC85-4888-B865-E29BD343EEA7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9:58.305" v="6938" actId="313"/>
        <pc:sldMkLst>
          <pc:docMk/>
          <pc:sldMk cId="148167825" sldId="327"/>
        </pc:sldMkLst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12" creationId="{B81C98AB-03D8-40AD-B934-C3815F220713}"/>
          </ac:spMkLst>
        </pc:spChg>
        <pc:spChg chg="del">
          <ac:chgData name="Siddarth Joshi" userId="bc4d29ca-e482-4031-a817-c6a7c744f97a" providerId="ADAL" clId="{D3A2F84A-6C9A-419A-9C7B-B5B68F50507D}" dt="2022-01-07T21:08:20.143" v="6801" actId="478"/>
          <ac:spMkLst>
            <pc:docMk/>
            <pc:sldMk cId="148167825" sldId="327"/>
            <ac:spMk id="13" creationId="{9BDB1582-5443-46BD-9A56-EF32E6610DFE}"/>
          </ac:spMkLst>
        </pc:spChg>
        <pc:spChg chg="add mod">
          <ac:chgData name="Siddarth Joshi" userId="bc4d29ca-e482-4031-a817-c6a7c744f97a" providerId="ADAL" clId="{D3A2F84A-6C9A-419A-9C7B-B5B68F50507D}" dt="2022-01-07T21:09:58.305" v="6938" actId="313"/>
          <ac:spMkLst>
            <pc:docMk/>
            <pc:sldMk cId="148167825" sldId="327"/>
            <ac:spMk id="14" creationId="{7DAE6513-A349-4165-A401-A2929F82167D}"/>
          </ac:spMkLst>
        </pc:spChg>
        <pc:picChg chg="add mod">
          <ac:chgData name="Siddarth Joshi" userId="bc4d29ca-e482-4031-a817-c6a7c744f97a" providerId="ADAL" clId="{D3A2F84A-6C9A-419A-9C7B-B5B68F50507D}" dt="2022-01-07T21:07:55.455" v="6800" actId="1076"/>
          <ac:picMkLst>
            <pc:docMk/>
            <pc:sldMk cId="148167825" sldId="327"/>
            <ac:picMk id="3" creationId="{D55EDC8E-F369-4216-AC7D-9AE1856669C2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2" creationId="{D47B22F0-55D6-409D-8C18-343381622C8A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4" creationId="{2883D763-BC85-4888-B865-E29BD343EEA7}"/>
          </ac:picMkLst>
        </pc:picChg>
      </pc:sldChg>
      <pc:sldChg chg="modSp add mod">
        <pc:chgData name="Siddarth Joshi" userId="bc4d29ca-e482-4031-a817-c6a7c744f97a" providerId="ADAL" clId="{D3A2F84A-6C9A-419A-9C7B-B5B68F50507D}" dt="2022-01-07T21:24:12.008" v="7495" actId="20577"/>
        <pc:sldMkLst>
          <pc:docMk/>
          <pc:sldMk cId="3063750106" sldId="328"/>
        </pc:sldMkLst>
        <pc:spChg chg="mod">
          <ac:chgData name="Siddarth Joshi" userId="bc4d29ca-e482-4031-a817-c6a7c744f97a" providerId="ADAL" clId="{D3A2F84A-6C9A-419A-9C7B-B5B68F50507D}" dt="2022-01-07T21:24:12.008" v="7495" actId="20577"/>
          <ac:spMkLst>
            <pc:docMk/>
            <pc:sldMk cId="3063750106" sldId="328"/>
            <ac:spMk id="7" creationId="{F7C7A618-D2B2-4724-9DA8-45D3556A923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21:30:42.808" v="7539" actId="1076"/>
        <pc:sldMkLst>
          <pc:docMk/>
          <pc:sldMk cId="2512529107" sldId="329"/>
        </pc:sldMkLst>
        <pc:spChg chg="mod">
          <ac:chgData name="Siddarth Joshi" userId="bc4d29ca-e482-4031-a817-c6a7c744f97a" providerId="ADAL" clId="{D3A2F84A-6C9A-419A-9C7B-B5B68F50507D}" dt="2022-01-07T21:29:35.579" v="7521" actId="20577"/>
          <ac:spMkLst>
            <pc:docMk/>
            <pc:sldMk cId="2512529107" sldId="329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5" creationId="{6D73BC17-DE44-41CA-A679-2E8686ABC80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6" creationId="{DB2C9E75-BB3D-4546-8FF5-910CDE45CB5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7" creationId="{E369FD65-8D44-4407-A463-21831B09C56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8" creationId="{EE07F022-9C90-430C-B03E-6D53B5141437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9" creationId="{3B6C4CD9-D8F6-41FA-8760-BFF1AFC62F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0" creationId="{DD477143-157D-47F1-A32C-53A56BF34A08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2" creationId="{9BA30462-B73A-4C62-BC64-FA05E452FB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3" creationId="{AF61A748-16BB-4592-9D3B-BFD26A4B64A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5" creationId="{4AC575D1-441B-4833-9876-0C3921E9418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6" creationId="{0864807E-CBCC-4CC5-AFD2-40DA23E210B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7" creationId="{B0F288D2-C464-4B7B-A98D-D1EAF403AAF2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8" creationId="{BAFD33E8-D7BB-4116-8CED-C664C833BFB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9" creationId="{20543317-6C21-4346-9003-F642A8BE876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0" creationId="{F8B80272-199B-429E-A4B9-588A72D142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1" creationId="{0BA2E5FC-F56A-4055-BC68-369236D1F3B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2" creationId="{7903003F-676F-4E5C-A6D3-46334015BDF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3" creationId="{AEBEF3D4-582B-4DD7-AA6A-CD8C889097D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4" creationId="{2CF0BA45-8AAC-4F67-95D7-A9F5C2C35190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5" creationId="{9585CDB8-F2F9-483D-AAE7-FF6340D00735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6" creationId="{16389052-D3C9-454F-85C8-4EAA21D2AC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7" creationId="{EC1A2F88-D04E-4652-8DB3-A9E0BC9ACC9D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8" creationId="{982F9AFD-2A0E-4C5D-9B12-06CB3ACA38C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9" creationId="{62565F8C-743B-49B5-8CC7-38BBF49E609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0" creationId="{97A4D607-B9D2-43B0-AE97-DFBA2D60BE1C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1" creationId="{5F4E94E6-4AFF-4633-AFFC-97B3DE82653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2" creationId="{0212FA38-FBDF-4E16-A184-150AC391A9D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3" creationId="{6E9E73D0-DCA0-4278-BC3A-E9651C8102A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4" creationId="{CFBADBC0-393E-4275-957B-0BF65A1082F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5" creationId="{82AC69FC-7B5A-4FB9-8FFB-89488246D5D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7" creationId="{6367D609-5749-486E-8B96-A8002237A4E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8" creationId="{7566B5B6-7235-4B22-A443-802EB3E336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0" creationId="{B46953C7-DDEA-4B59-8EBC-C88D3BBBCEC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1" creationId="{DD08FDDF-89EB-4F3D-B5B8-C5BC4318FE5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2" creationId="{BA657BA5-D482-41B0-8B2F-28311969DC3D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3" creationId="{97DE59CD-9B93-4EE5-BEC5-820CA2BFC56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4" creationId="{82BF0B72-6DD7-4C68-8FFB-36A4E8CCB6E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5" creationId="{A3ABB979-1DDA-4235-AB8A-C0BE8EC725B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6" creationId="{3A96AADA-1E72-49BF-8421-90D28014FDDA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7" creationId="{AFDABA67-909C-474C-83B0-B80D97EF711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8" creationId="{BCF8B9D8-807B-4BCC-B1DE-B23518EE3B7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9" creationId="{FFFFB53B-3AC2-4892-A5BB-CD84755A139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0" creationId="{42F809ED-B9B4-4F68-9EA0-617C03D7BD7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1" creationId="{B5BA7BF7-03E9-4887-ABC1-9D01A5F569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2" creationId="{4B70EAED-BDCF-4A29-9F78-2521DEC7C44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3" creationId="{B6BE89AF-481C-41AC-A7F1-2194063C9996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4" creationId="{FE044B84-26E5-4D74-8BF4-314FDCF691F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5" creationId="{D31DBF0E-2CC6-4EF1-BD64-1FF58591FA7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6" creationId="{51A18215-A615-414C-B23B-506BEC940E5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7" creationId="{9DA06A41-72BA-4FD8-BC7C-92B0966AC6F1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8" creationId="{F139154E-451E-4572-8097-9B456570475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9" creationId="{C733476D-9BDE-48E6-8E44-7256781A04B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0" creationId="{0C27883A-E952-4B93-8ABD-19E89C7CA0F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1" creationId="{6C9A3228-FC40-48B8-8625-DAE33752F46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3" creationId="{7BB16671-CE6F-4CD3-B4AE-EC35455E09D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4" creationId="{6E664C66-BA50-46FB-89FD-0836C0C21959}"/>
          </ac:spMkLst>
        </pc:sp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14" creationId="{245C252B-8A56-4882-BA12-2491880E53A4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1" creationId="{4E26D5F8-ED58-45D9-A1F6-3A9E6FB6E39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4" creationId="{71DE226F-8665-4639-8207-BB0796A27906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46" creationId="{6C3454F0-2C5B-47A4-88F6-F4C2AEF08838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29.856" v="7538" actId="1076"/>
          <ac:graphicFrameMkLst>
            <pc:docMk/>
            <pc:sldMk cId="2512529107" sldId="329"/>
            <ac:graphicFrameMk id="49" creationId="{80F18387-ECF0-456A-9426-EAB632A13E5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42.808" v="7539" actId="1076"/>
          <ac:graphicFrameMkLst>
            <pc:docMk/>
            <pc:sldMk cId="2512529107" sldId="329"/>
            <ac:graphicFrameMk id="72" creationId="{27E304DD-5765-49B1-A6B4-BF0B33ABFE49}"/>
          </ac:graphicFrameMkLst>
        </pc:graphicFrameChg>
      </pc:sldChg>
      <pc:sldChg chg="addSp delSp modSp add mod modAnim">
        <pc:chgData name="Siddarth Joshi" userId="bc4d29ca-e482-4031-a817-c6a7c744f97a" providerId="ADAL" clId="{D3A2F84A-6C9A-419A-9C7B-B5B68F50507D}" dt="2022-01-07T21:33:52.437" v="7559" actId="20577"/>
        <pc:sldMkLst>
          <pc:docMk/>
          <pc:sldMk cId="3281738354" sldId="330"/>
        </pc:sldMkLst>
        <pc:spChg chg="add mod">
          <ac:chgData name="Siddarth Joshi" userId="bc4d29ca-e482-4031-a817-c6a7c744f97a" providerId="ADAL" clId="{D3A2F84A-6C9A-419A-9C7B-B5B68F50507D}" dt="2022-01-07T21:32:56.571" v="7553" actId="27636"/>
          <ac:spMkLst>
            <pc:docMk/>
            <pc:sldMk cId="3281738354" sldId="330"/>
            <ac:spMk id="31" creationId="{130A0B7D-EBD0-412C-81E7-95D542337780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4" creationId="{76AC3525-BBA8-440D-AEC4-ACAD17D9A914}"/>
          </ac:spMkLst>
        </pc:spChg>
        <pc:spChg chg="add mod">
          <ac:chgData name="Siddarth Joshi" userId="bc4d29ca-e482-4031-a817-c6a7c744f97a" providerId="ADAL" clId="{D3A2F84A-6C9A-419A-9C7B-B5B68F50507D}" dt="2022-01-07T21:32:51.872" v="7551" actId="1076"/>
          <ac:spMkLst>
            <pc:docMk/>
            <pc:sldMk cId="3281738354" sldId="330"/>
            <ac:spMk id="35" creationId="{190B803E-1BC7-4DE5-9EC4-0BFB939CC129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6" creationId="{B292D4F3-4BB0-436A-88C7-595B40993E8E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0" creationId="{B16312F2-1817-441E-A2CF-708AB1E0E9B4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1" creationId="{90EF2E09-849E-406C-98BD-82DABC0CF931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2" creationId="{10D9D69B-6FCA-4A44-91EB-6C158A1E36D7}"/>
          </ac:spMkLst>
        </pc:spChg>
        <pc:spChg chg="add mod">
          <ac:chgData name="Siddarth Joshi" userId="bc4d29ca-e482-4031-a817-c6a7c744f97a" providerId="ADAL" clId="{D3A2F84A-6C9A-419A-9C7B-B5B68F50507D}" dt="2022-01-07T21:33:52.437" v="7559" actId="20577"/>
          <ac:spMkLst>
            <pc:docMk/>
            <pc:sldMk cId="3281738354" sldId="330"/>
            <ac:spMk id="45" creationId="{970DA6D2-D877-4E5A-A760-90F29855466E}"/>
          </ac:spMkLst>
        </pc:spChg>
        <pc:spChg chg="add mod">
          <ac:chgData name="Siddarth Joshi" userId="bc4d29ca-e482-4031-a817-c6a7c744f97a" providerId="ADAL" clId="{D3A2F84A-6C9A-419A-9C7B-B5B68F50507D}" dt="2022-01-07T21:33:09.309" v="7557" actId="14100"/>
          <ac:spMkLst>
            <pc:docMk/>
            <pc:sldMk cId="3281738354" sldId="330"/>
            <ac:spMk id="47" creationId="{8297B9F5-7110-4ED8-B1A1-51AC204A6420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0" creationId="{B46953C7-DDEA-4B59-8EBC-C88D3BBBCEC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1" creationId="{DD08FDDF-89EB-4F3D-B5B8-C5BC4318FE5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2" creationId="{BA657BA5-D482-41B0-8B2F-28311969DC3D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3" creationId="{97DE59CD-9B93-4EE5-BEC5-820CA2BFC56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4" creationId="{82BF0B72-6DD7-4C68-8FFB-36A4E8CCB6E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5" creationId="{A3ABB979-1DDA-4235-AB8A-C0BE8EC725B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6" creationId="{3A96AADA-1E72-49BF-8421-90D28014FDDA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7" creationId="{AFDABA67-909C-474C-83B0-B80D97EF711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8" creationId="{BCF8B9D8-807B-4BCC-B1DE-B23518EE3B7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9" creationId="{FFFFB53B-3AC2-4892-A5BB-CD84755A139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0" creationId="{42F809ED-B9B4-4F68-9EA0-617C03D7BD7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1" creationId="{B5BA7BF7-03E9-4887-ABC1-9D01A5F569C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2" creationId="{4B70EAED-BDCF-4A29-9F78-2521DEC7C44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3" creationId="{B6BE89AF-481C-41AC-A7F1-2194063C9996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4" creationId="{FE044B84-26E5-4D74-8BF4-314FDCF691F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5" creationId="{D31DBF0E-2CC6-4EF1-BD64-1FF58591FA7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6" creationId="{51A18215-A615-414C-B23B-506BEC940E5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7" creationId="{9DA06A41-72BA-4FD8-BC7C-92B0966AC6F1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8" creationId="{F139154E-451E-4572-8097-9B456570475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9" creationId="{C733476D-9BDE-48E6-8E44-7256781A04B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0" creationId="{0C27883A-E952-4B93-8ABD-19E89C7CA0F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1" creationId="{6C9A3228-FC40-48B8-8625-DAE33752F46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3" creationId="{7BB16671-CE6F-4CD3-B4AE-EC35455E09D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4" creationId="{6E664C66-BA50-46FB-89FD-0836C0C21959}"/>
          </ac:spMkLst>
        </pc:sp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49" creationId="{80F18387-ECF0-456A-9426-EAB632A13E5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72" creationId="{27E304DD-5765-49B1-A6B4-BF0B33ABFE49}"/>
          </ac:graphicFrameMkLst>
        </pc:graphicFrame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2" creationId="{EB4456F5-A1F1-4704-ADF7-6689D6D5C38D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3" creationId="{22B79B4C-B058-4635-99CC-2F331ABE4A5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7" creationId="{D2A5627E-CEBD-4626-9ACB-84880005978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8" creationId="{77168F95-2AA2-4DE2-A779-34C9E7AA4C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9" creationId="{50E3AC93-510E-4600-8D97-220F0FED63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3" creationId="{7EA92A87-8FB4-4079-A3C1-7D8F8EF83B2B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4" creationId="{8ACFBD0F-6EA7-447D-A921-96759343911D}"/>
          </ac:cxnSpMkLst>
        </pc:cxnChg>
      </pc:sldChg>
      <pc:sldChg chg="addSp delSp modSp add mod delAnim">
        <pc:chgData name="Siddarth Joshi" userId="bc4d29ca-e482-4031-a817-c6a7c744f97a" providerId="ADAL" clId="{D3A2F84A-6C9A-419A-9C7B-B5B68F50507D}" dt="2022-01-07T21:36:05.967" v="7610" actId="1076"/>
        <pc:sldMkLst>
          <pc:docMk/>
          <pc:sldMk cId="3120521297" sldId="331"/>
        </pc:sldMkLst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13" creationId="{3D1A0AD3-0917-422A-9F0B-021E4C4B3B8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21" creationId="{04B08D62-34A9-48F8-AF42-AD90B4479E5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3" creationId="{E9FA0432-F4FA-41C2-93EA-5ED48478B72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4" creationId="{4457905C-4BB6-4F0E-9F4D-B09A44A2D54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5" creationId="{35957513-CEC0-4A9F-AE2F-A88216E2C76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6" creationId="{D09B399C-98C1-4200-900B-770B33E54288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7" creationId="{B02FFB07-9E50-4AC5-8AF6-45750B4C43B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8" creationId="{904FFDAF-1EDD-47E3-B3AA-CF1B26D5061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9" creationId="{180EED7D-2E7D-45F2-AD79-37E4668D358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30" creationId="{02A68C7F-687A-4655-BBF8-570A5B566C96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1" creationId="{130A0B7D-EBD0-412C-81E7-95D542337780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4" creationId="{76AC3525-BBA8-440D-AEC4-ACAD17D9A914}"/>
          </ac:spMkLst>
        </pc:spChg>
        <pc:spChg chg="del">
          <ac:chgData name="Siddarth Joshi" userId="bc4d29ca-e482-4031-a817-c6a7c744f97a" providerId="ADAL" clId="{D3A2F84A-6C9A-419A-9C7B-B5B68F50507D}" dt="2022-01-07T21:34:47.395" v="7562" actId="478"/>
          <ac:spMkLst>
            <pc:docMk/>
            <pc:sldMk cId="3120521297" sldId="331"/>
            <ac:spMk id="35" creationId="{190B803E-1BC7-4DE5-9EC4-0BFB939CC129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6" creationId="{B292D4F3-4BB0-436A-88C7-595B40993E8E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0" creationId="{B16312F2-1817-441E-A2CF-708AB1E0E9B4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1" creationId="{90EF2E09-849E-406C-98BD-82DABC0CF931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2" creationId="{10D9D69B-6FCA-4A44-91EB-6C158A1E36D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5" creationId="{970DA6D2-D877-4E5A-A760-90F29855466E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6" creationId="{444FC9B2-1AFF-4719-AED6-038562311FE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7" creationId="{8297B9F5-7110-4ED8-B1A1-51AC204A642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8" creationId="{4F4F8AC3-92B1-451B-9D99-A7460B13C5A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9" creationId="{10E6C7FA-C010-456D-A351-463D84E312C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0" creationId="{5C91E807-487C-42F5-96F2-254D81D9B7D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1" creationId="{42039DDC-ADB9-46B1-8EEB-E11E29EF92F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2" creationId="{B71DCCD9-7CAE-4A4E-9036-C94A2B26F95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3" creationId="{19E50CBF-FDDA-439F-908E-CCCCC0CEFD4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4" creationId="{8E823973-6F0C-4864-8755-FB086A767FF6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5" creationId="{5FD7CCF6-4BA6-4994-A929-A64CEB2071F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7" creationId="{7BAA9FF5-92C8-4EE2-AF6C-F96D4FFFF277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8" creationId="{023700FA-0A96-4130-A018-46310A565C3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9" creationId="{99B4C44C-B383-41FF-974B-7919DB23BA3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0" creationId="{0476EC65-0EA9-4F07-B1BF-17A65D4AB8D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1" creationId="{FED57CE6-CE71-4734-8253-61BBD8C21292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2" creationId="{DFB0388F-24BF-460E-8D11-06C7098FCE4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3" creationId="{66B5419E-7E05-4030-BE40-1F6C0842066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4" creationId="{61365A13-F3D2-4085-970D-0DFD249B29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5" creationId="{B4EF04E7-6FCC-4F7A-8D60-8F4170D5841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6" creationId="{B6E8830C-CDA9-4E68-AAD4-24AE753148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7" creationId="{BABA8FD4-7EB2-4FEF-9AAF-70CD2085E9A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8" creationId="{F4E45936-CE0E-4F38-9954-325BFF5F323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9" creationId="{CBBD4610-0777-4BDD-937E-488B1D54407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0" creationId="{57E90024-FBDA-4547-BC64-AB11017E90A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1" creationId="{17EB3999-6B04-4BB5-81A4-E7591F5FB4E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2" creationId="{CF32950D-689B-44A0-BCB5-DE5C7A43867C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3" creationId="{745068B1-43AC-4010-AF8D-2F5DD7F20672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4" creationId="{92ED508A-480B-4C5B-AB54-07635F6F6843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5" creationId="{A3AEBC3B-7FBC-4662-AE08-D48EEC7E92B4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6" creationId="{BD0FF9CE-EFB6-47B6-8C65-4E91A2916E7A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7" creationId="{0AE9CB59-11AC-43B4-B043-B3208D5C0096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8" creationId="{6715DAF2-483A-4A5D-B647-2856DFBF252C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9" creationId="{A9ABC72D-1D45-4055-A53E-B4F1FDBEBD8F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0" creationId="{81ECDB30-FE4F-4879-82BE-5861CFCFFCC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1" creationId="{E764EC91-9AE1-4190-9FE2-DD3F5142DD82}"/>
          </ac:spMkLst>
        </pc:spChg>
        <pc:spChg chg="add mod">
          <ac:chgData name="Siddarth Joshi" userId="bc4d29ca-e482-4031-a817-c6a7c744f97a" providerId="ADAL" clId="{D3A2F84A-6C9A-419A-9C7B-B5B68F50507D}" dt="2022-01-07T21:35:08.322" v="7571" actId="20577"/>
          <ac:spMkLst>
            <pc:docMk/>
            <pc:sldMk cId="3120521297" sldId="331"/>
            <ac:spMk id="82" creationId="{8B8A00AB-BD04-4FB6-A61B-DF2D6226E3E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4" creationId="{9A60950A-5FFE-4F8C-8129-D1E30D3146C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5" creationId="{64AB28A8-3DDC-4763-ADD8-3BCA8B74760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6" creationId="{460575E7-F654-4ECB-89D5-E0F5446080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7" creationId="{4BCCF299-BD56-41D5-825F-439B7782921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8" creationId="{BD281F53-3D2B-4E17-A2E3-33394A60A12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9" creationId="{4948C9A4-27B6-41EC-8330-8985AC3835C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0" creationId="{8E67C49A-0003-4D2A-AB7B-8B9C0FAAF12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1" creationId="{D1C8A345-C346-4499-9436-7069C4B508D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2" creationId="{4633C437-43FE-48DE-A0D1-3B678735BD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3" creationId="{E2533560-85B2-4B77-8BDB-DAEC8823924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4" creationId="{19CDB295-BE74-4857-8AB9-69D22A2D746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5" creationId="{03FD6CE5-8B57-4C34-BE24-122D928BAA9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6" creationId="{EBD6E04F-6A12-4C91-A397-DD7B98B186C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7" creationId="{0E159B1E-1C53-49AD-B4D4-26747C78171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8" creationId="{6C7113A8-7232-4375-9131-F8851CF3829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9" creationId="{EDB4A66E-F832-4DD6-8E0F-9355EDC5CCD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0" creationId="{33648569-628B-4507-8C1D-AE1000BDBDB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2" creationId="{38B981E1-CEFE-4453-BE67-D5C7369AD15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3" creationId="{96CBDF8A-A37E-4A27-93BA-D8432ADDDECC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4" creationId="{558B6F04-9324-48CC-BD04-3454B4D7B23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5" creationId="{200317CD-CC13-43CE-AE27-81CFB568159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6" creationId="{41508ABC-3381-4914-8E85-A963BE60AADD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7" creationId="{25A68A9D-A462-4789-8694-6FE7437AF42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8" creationId="{0C2E4880-CEC7-4543-92CA-77BF2D39C43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9" creationId="{05FDE81D-8606-49F7-AF20-AC11D28AD6C6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0" creationId="{34F1595C-1FD6-49A3-9FC6-1E5F621EA6F8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1" creationId="{30B4B23C-396F-4360-A2FE-8B8ABE7D028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2" creationId="{78C877CB-B9D7-4CBD-8CAC-ACE4654CB7E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3" creationId="{896A54D1-838F-4F04-BBB8-C22D38053EE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4" creationId="{8EB2DD2A-EC1F-4DE3-AD0D-1D04750ADF5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5" creationId="{7BB6E40A-980A-47D2-8C29-934BDCD7985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6" creationId="{EA5DB0EC-1743-4B03-BF18-D70466743CB1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7" creationId="{08FCD04E-33B3-46F7-8070-2DFCFC45D7C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8" creationId="{B4F04680-2C10-407A-B49F-D26E8941FABE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19" creationId="{AA6C154C-D8CC-4914-BEEC-618E9E755EEF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0" creationId="{0427EE4E-9A9E-4DFD-8DE6-41B25E3F5096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1" creationId="{8F3C907F-F571-4516-A649-4238E537B814}"/>
          </ac:spMkLst>
        </pc:spChg>
        <pc:spChg chg="add mod">
          <ac:chgData name="Siddarth Joshi" userId="bc4d29ca-e482-4031-a817-c6a7c744f97a" providerId="ADAL" clId="{D3A2F84A-6C9A-419A-9C7B-B5B68F50507D}" dt="2022-01-07T21:35:15.774" v="7572" actId="1076"/>
          <ac:spMkLst>
            <pc:docMk/>
            <pc:sldMk cId="3120521297" sldId="331"/>
            <ac:spMk id="122" creationId="{164784A6-72B5-4811-A4B7-11BC467BE3A1}"/>
          </ac:spMkLst>
        </pc:spChg>
        <pc:spChg chg="add mod">
          <ac:chgData name="Siddarth Joshi" userId="bc4d29ca-e482-4031-a817-c6a7c744f97a" providerId="ADAL" clId="{D3A2F84A-6C9A-419A-9C7B-B5B68F50507D}" dt="2022-01-07T21:35:19.892" v="7573" actId="1076"/>
          <ac:spMkLst>
            <pc:docMk/>
            <pc:sldMk cId="3120521297" sldId="331"/>
            <ac:spMk id="123" creationId="{D461B7C1-C1A7-4303-9ECA-75294762DD98}"/>
          </ac:spMkLst>
        </pc:spChg>
        <pc:spChg chg="add mod">
          <ac:chgData name="Siddarth Joshi" userId="bc4d29ca-e482-4031-a817-c6a7c744f97a" providerId="ADAL" clId="{D3A2F84A-6C9A-419A-9C7B-B5B68F50507D}" dt="2022-01-07T21:35:28.486" v="7575" actId="1076"/>
          <ac:spMkLst>
            <pc:docMk/>
            <pc:sldMk cId="3120521297" sldId="331"/>
            <ac:spMk id="124" creationId="{ED99D061-056E-4FCA-80F8-69707E4B9959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5" creationId="{5E930993-5348-4EEA-B654-D2440E2621DA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6" creationId="{A99C17FB-88C0-43D3-9308-FFC074356684}"/>
          </ac:spMkLst>
        </pc:spChg>
        <pc:spChg chg="add mod">
          <ac:chgData name="Siddarth Joshi" userId="bc4d29ca-e482-4031-a817-c6a7c744f97a" providerId="ADAL" clId="{D3A2F84A-6C9A-419A-9C7B-B5B68F50507D}" dt="2022-01-07T21:36:05.967" v="7610" actId="1076"/>
          <ac:spMkLst>
            <pc:docMk/>
            <pc:sldMk cId="3120521297" sldId="331"/>
            <ac:spMk id="127" creationId="{AB103BD9-AC04-41B3-9D77-A0FA990577BA}"/>
          </ac:spMkLst>
        </pc:s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22" creationId="{49415C62-F0B0-44E1-A2E2-72BDE503450C}"/>
          </ac:grpSpMkLst>
        </pc:gr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56" creationId="{6F53C4C7-2CEE-4D13-BB7D-ACCD98F98865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83" creationId="{FEAFBFEE-4D84-4721-B676-F20665B6E6BA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101" creationId="{320F2C96-DCC5-46C8-BA1C-FB4156A54C89}"/>
          </ac:grpSpMkLst>
        </pc:grp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2" creationId="{EB4456F5-A1F1-4704-ADF7-6689D6D5C38D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3" creationId="{22B79B4C-B058-4635-99CC-2F331ABE4A5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7" creationId="{D2A5627E-CEBD-4626-9ACB-84880005978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8" creationId="{77168F95-2AA2-4DE2-A779-34C9E7AA4C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9" creationId="{50E3AC93-510E-4600-8D97-220F0FED63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3" creationId="{7EA92A87-8FB4-4079-A3C1-7D8F8EF83B2B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4" creationId="{8ACFBD0F-6EA7-447D-A921-96759343911D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0:39.357" v="7653" actId="20577"/>
        <pc:sldMkLst>
          <pc:docMk/>
          <pc:sldMk cId="3712379205" sldId="332"/>
        </pc:sldMkLst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7" creationId="{F7C7A618-D2B2-4724-9DA8-45D3556A9234}"/>
          </ac:spMkLst>
        </pc:spChg>
        <pc:spChg chg="add del mod">
          <ac:chgData name="Siddarth Joshi" userId="bc4d29ca-e482-4031-a817-c6a7c744f97a" providerId="ADAL" clId="{D3A2F84A-6C9A-419A-9C7B-B5B68F50507D}" dt="2022-01-07T21:37:18.597" v="7614" actId="478"/>
          <ac:spMkLst>
            <pc:docMk/>
            <pc:sldMk cId="3712379205" sldId="332"/>
            <ac:spMk id="9" creationId="{A11C0AD8-0041-41F6-A1A5-ED1C08E824D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0" creationId="{BE202A92-CFE5-4C27-A066-5357344F06FD}"/>
          </ac:spMkLst>
        </pc:spChg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3" creationId="{84B41937-B57E-4574-9EC2-A249CC829577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4" creationId="{19092629-24C6-4D25-B3BC-DDA48165475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5" creationId="{DCAA4840-FC9B-468C-BE82-F489AF68148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6" creationId="{A7CA5EFD-0C54-4312-9F44-76F904AF9E12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7" creationId="{298ECF3D-FBF2-4D71-B7A2-13305EE2405C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8" creationId="{6B1AF448-ACD6-4614-A44E-813A3F6B679A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9" creationId="{A608DF52-8A0B-4D26-AFDF-182053C9522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0" creationId="{4021F7BF-ACCA-448B-9B01-3D1934B7C86D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1" creationId="{2083C86A-AA99-4306-ADC4-5EFDF2D63F0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2" creationId="{027CBA40-1F5A-49E6-AABC-6BFED62AE543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3" creationId="{4830A971-A0E5-4F25-AC1A-097607DEB7BB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4" creationId="{18867C1F-3A13-4558-B098-A8FC6F57921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5" creationId="{FE6CB2CE-4D7D-4B46-9A15-0479F825504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6" creationId="{0B164E3B-CA4F-4ED9-B679-83C50ED68601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9" creationId="{F5406DD4-D3E2-407A-A84B-6F788A8C3BFD}"/>
          </ac:spMkLst>
        </pc:spChg>
        <pc:spChg chg="add mod">
          <ac:chgData name="Siddarth Joshi" userId="bc4d29ca-e482-4031-a817-c6a7c744f97a" providerId="ADAL" clId="{D3A2F84A-6C9A-419A-9C7B-B5B68F50507D}" dt="2022-01-07T21:38:01.732" v="7631" actId="12"/>
          <ac:spMkLst>
            <pc:docMk/>
            <pc:sldMk cId="3712379205" sldId="332"/>
            <ac:spMk id="30" creationId="{92BD0155-6850-4077-AE1F-8A0EA0133948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31" creationId="{A31DFEF5-22EA-43C1-9336-891D4354078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2" creationId="{37FC7B51-1FF1-4CC3-B96B-0BD9880B99A0}"/>
          </ac:spMkLst>
        </pc:spChg>
        <pc:spChg chg="add mod">
          <ac:chgData name="Siddarth Joshi" userId="bc4d29ca-e482-4031-a817-c6a7c744f97a" providerId="ADAL" clId="{D3A2F84A-6C9A-419A-9C7B-B5B68F50507D}" dt="2022-01-07T21:40:14.924" v="7647" actId="208"/>
          <ac:spMkLst>
            <pc:docMk/>
            <pc:sldMk cId="3712379205" sldId="332"/>
            <ac:spMk id="33" creationId="{41A327C6-8EDF-4036-9F9B-3ACC9E25FD63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4" creationId="{4C833906-5AC4-4990-B2CE-16032F8F4261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5" creationId="{A6062CFA-0F28-4416-9446-9A7DDA132AF0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6" creationId="{E2309C86-CC68-45BC-BCE4-01EC0A840456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7" creationId="{571F5B17-8EFA-4DA7-B778-ADCD279C55FB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8" creationId="{78857F74-238D-4E2F-8716-65F92E3C04C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9" creationId="{201F5428-3E09-4CD7-9AC9-677AB89EAAB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40" creationId="{D6B560BB-7807-4B13-9F28-89C2C42DA97F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1" creationId="{20A86244-9EEF-43CD-9A97-CB0756B387DC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2" creationId="{ACBB07E2-9086-4742-A304-69693FF5BF19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3" creationId="{D3D6559D-47B2-41A9-8DBF-F40DE47ED6A6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44" creationId="{F5D4D0C5-125F-4E60-9EC0-8EEF18D21B6D}"/>
          </ac:spMkLst>
        </pc:spChg>
        <pc:spChg chg="add mod">
          <ac:chgData name="Siddarth Joshi" userId="bc4d29ca-e482-4031-a817-c6a7c744f97a" providerId="ADAL" clId="{D3A2F84A-6C9A-419A-9C7B-B5B68F50507D}" dt="2022-01-07T21:40:19.698" v="7648" actId="1076"/>
          <ac:spMkLst>
            <pc:docMk/>
            <pc:sldMk cId="3712379205" sldId="332"/>
            <ac:spMk id="47" creationId="{7283FBF1-51BD-4FB5-8E6F-686CDB5763EC}"/>
          </ac:spMkLst>
        </pc:spChg>
        <pc:spChg chg="add mod">
          <ac:chgData name="Siddarth Joshi" userId="bc4d29ca-e482-4031-a817-c6a7c744f97a" providerId="ADAL" clId="{D3A2F84A-6C9A-419A-9C7B-B5B68F50507D}" dt="2022-01-07T21:40:29.877" v="7650" actId="1076"/>
          <ac:spMkLst>
            <pc:docMk/>
            <pc:sldMk cId="3712379205" sldId="332"/>
            <ac:spMk id="48" creationId="{378FEF6B-80B4-4C82-99C6-4A40E877428F}"/>
          </ac:spMkLst>
        </pc:spChg>
        <pc:spChg chg="add mod">
          <ac:chgData name="Siddarth Joshi" userId="bc4d29ca-e482-4031-a817-c6a7c744f97a" providerId="ADAL" clId="{D3A2F84A-6C9A-419A-9C7B-B5B68F50507D}" dt="2022-01-07T21:40:39.357" v="7653" actId="20577"/>
          <ac:spMkLst>
            <pc:docMk/>
            <pc:sldMk cId="3712379205" sldId="332"/>
            <ac:spMk id="49" creationId="{7BF4D9C3-1152-4669-B5BB-E6A7535B0AF5}"/>
          </ac:spMkLst>
        </pc:spChg>
        <pc:picChg chg="del">
          <ac:chgData name="Siddarth Joshi" userId="bc4d29ca-e482-4031-a817-c6a7c744f97a" providerId="ADAL" clId="{D3A2F84A-6C9A-419A-9C7B-B5B68F50507D}" dt="2022-01-07T21:37:15.642" v="7612" actId="478"/>
          <ac:picMkLst>
            <pc:docMk/>
            <pc:sldMk cId="3712379205" sldId="332"/>
            <ac:picMk id="12" creationId="{DCF3D29F-01F4-4EE3-A616-F91356F5029F}"/>
          </ac:picMkLst>
        </pc:pic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7" creationId="{527C212D-CD83-479B-AB95-524375F0229D}"/>
          </ac:cxnSpMkLst>
        </pc:cxn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8" creationId="{14CD98B5-5623-4179-AF56-2F378380A9CD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5" creationId="{E4B201EC-16DD-4D44-A168-E727718762E0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6" creationId="{D9370FAD-96AE-43D9-BCFA-ADD006462031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3:22.885" v="7662" actId="12"/>
        <pc:sldMkLst>
          <pc:docMk/>
          <pc:sldMk cId="2100650109" sldId="333"/>
        </pc:sldMkLst>
        <pc:spChg chg="add mod">
          <ac:chgData name="Siddarth Joshi" userId="bc4d29ca-e482-4031-a817-c6a7c744f97a" providerId="ADAL" clId="{D3A2F84A-6C9A-419A-9C7B-B5B68F50507D}" dt="2022-01-07T21:43:22.885" v="7662" actId="12"/>
          <ac:spMkLst>
            <pc:docMk/>
            <pc:sldMk cId="2100650109" sldId="333"/>
            <ac:spMk id="50" creationId="{F982CCA2-8FA8-47B1-B0F2-98EFBD846E6C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82" creationId="{8B8A00AB-BD04-4FB6-A61B-DF2D6226E3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19" creationId="{AA6C154C-D8CC-4914-BEEC-618E9E755E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0" creationId="{0427EE4E-9A9E-4DFD-8DE6-41B25E3F5096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1" creationId="{8F3C907F-F571-4516-A649-4238E537B81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2" creationId="{164784A6-72B5-4811-A4B7-11BC467BE3A1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3" creationId="{D461B7C1-C1A7-4303-9ECA-75294762DD98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4" creationId="{ED99D061-056E-4FCA-80F8-69707E4B9959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5" creationId="{5E930993-5348-4EEA-B654-D2440E2621DA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6" creationId="{A99C17FB-88C0-43D3-9308-FFC07435668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7" creationId="{AB103BD9-AC04-41B3-9D77-A0FA990577BA}"/>
          </ac:spMkLst>
        </pc:s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83" creationId="{FEAFBFEE-4D84-4721-B676-F20665B6E6BA}"/>
          </ac:grpSpMkLst>
        </pc:gr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101" creationId="{320F2C96-DCC5-46C8-BA1C-FB4156A54C89}"/>
          </ac:grpSpMkLst>
        </pc:grpChg>
      </pc:sldChg>
      <pc:sldChg chg="add del">
        <pc:chgData name="Siddarth Joshi" userId="bc4d29ca-e482-4031-a817-c6a7c744f97a" providerId="ADAL" clId="{D3A2F84A-6C9A-419A-9C7B-B5B68F50507D}" dt="2022-01-07T18:12:09.212" v="5029" actId="47"/>
        <pc:sldMkLst>
          <pc:docMk/>
          <pc:sldMk cId="3608789105" sldId="336"/>
        </pc:sldMkLst>
      </pc:sldChg>
      <pc:sldChg chg="add del">
        <pc:chgData name="Siddarth Joshi" userId="bc4d29ca-e482-4031-a817-c6a7c744f97a" providerId="ADAL" clId="{D3A2F84A-6C9A-419A-9C7B-B5B68F50507D}" dt="2022-01-07T18:25:22.553" v="5356" actId="47"/>
        <pc:sldMkLst>
          <pc:docMk/>
          <pc:sldMk cId="4264426470" sldId="337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469215855" sldId="338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2571422301" sldId="339"/>
        </pc:sldMkLst>
      </pc:sldChg>
      <pc:sldMasterChg chg="delSldLayout">
        <pc:chgData name="Siddarth Joshi" userId="bc4d29ca-e482-4031-a817-c6a7c744f97a" providerId="ADAL" clId="{D3A2F84A-6C9A-419A-9C7B-B5B68F50507D}" dt="2022-01-07T18:25:22.553" v="5356" actId="47"/>
        <pc:sldMasterMkLst>
          <pc:docMk/>
          <pc:sldMasterMk cId="2427128101" sldId="2147483648"/>
        </pc:sldMasterMkLst>
        <pc:sldLayoutChg chg="del">
          <pc:chgData name="Siddarth Joshi" userId="bc4d29ca-e482-4031-a817-c6a7c744f97a" providerId="ADAL" clId="{D3A2F84A-6C9A-419A-9C7B-B5B68F50507D}" dt="2022-01-07T18:25:22.553" v="5356" actId="47"/>
          <pc:sldLayoutMkLst>
            <pc:docMk/>
            <pc:sldMasterMk cId="2427128101" sldId="2147483648"/>
            <pc:sldLayoutMk cId="2000160212" sldId="2147483660"/>
          </pc:sldLayoutMkLst>
        </pc:sldLayoutChg>
      </pc:sldMasterChg>
    </pc:docChg>
  </pc:docChgLst>
  <pc:docChgLst>
    <pc:chgData name="Siddarth Joshi" userId="bc4d29ca-e482-4031-a817-c6a7c744f97a" providerId="ADAL" clId="{8EEEA24E-C7CF-4609-8F61-9A31FC200FC8}"/>
    <pc:docChg chg="undo custSel addSld delSld modSld sldOrd">
      <pc:chgData name="Siddarth Joshi" userId="bc4d29ca-e482-4031-a817-c6a7c744f97a" providerId="ADAL" clId="{8EEEA24E-C7CF-4609-8F61-9A31FC200FC8}" dt="2022-01-28T13:20:02.853" v="5433" actId="14100"/>
      <pc:docMkLst>
        <pc:docMk/>
      </pc:docMkLst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914385002" sldId="279"/>
        </pc:sldMkLst>
      </pc:sldChg>
      <pc:sldChg chg="add del">
        <pc:chgData name="Siddarth Joshi" userId="bc4d29ca-e482-4031-a817-c6a7c744f97a" providerId="ADAL" clId="{8EEEA24E-C7CF-4609-8F61-9A31FC200FC8}" dt="2022-01-27T17:14:02.221" v="1"/>
        <pc:sldMkLst>
          <pc:docMk/>
          <pc:sldMk cId="1672141722" sldId="287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044519996" sldId="317"/>
        </pc:sldMkLst>
      </pc:sldChg>
      <pc:sldChg chg="del">
        <pc:chgData name="Siddarth Joshi" userId="bc4d29ca-e482-4031-a817-c6a7c744f97a" providerId="ADAL" clId="{8EEEA24E-C7CF-4609-8F61-9A31FC200FC8}" dt="2022-01-27T17:24:57.014" v="479" actId="2696"/>
        <pc:sldMkLst>
          <pc:docMk/>
          <pc:sldMk cId="3063750106" sldId="328"/>
        </pc:sldMkLst>
      </pc:sldChg>
      <pc:sldChg chg="modSp mod">
        <pc:chgData name="Siddarth Joshi" userId="bc4d29ca-e482-4031-a817-c6a7c744f97a" providerId="ADAL" clId="{8EEEA24E-C7CF-4609-8F61-9A31FC200FC8}" dt="2022-01-27T17:24:29.524" v="478" actId="20577"/>
        <pc:sldMkLst>
          <pc:docMk/>
          <pc:sldMk cId="2454109517" sldId="329"/>
        </pc:sldMkLst>
        <pc:spChg chg="mod">
          <ac:chgData name="Siddarth Joshi" userId="bc4d29ca-e482-4031-a817-c6a7c744f97a" providerId="ADAL" clId="{8EEEA24E-C7CF-4609-8F61-9A31FC200FC8}" dt="2022-01-27T17:24:29.524" v="478" actId="20577"/>
          <ac:spMkLst>
            <pc:docMk/>
            <pc:sldMk cId="2454109517" sldId="329"/>
            <ac:spMk id="7" creationId="{F7C7A618-D2B2-4724-9DA8-45D3556A9234}"/>
          </ac:spMkLst>
        </pc:spChg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740369512" sldId="330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670798545" sldId="331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1668126263" sldId="332"/>
        </pc:sldMkLst>
      </pc:sldChg>
      <pc:sldChg chg="addSp delSp modSp add del setBg">
        <pc:chgData name="Siddarth Joshi" userId="bc4d29ca-e482-4031-a817-c6a7c744f97a" providerId="ADAL" clId="{8EEEA24E-C7CF-4609-8F61-9A31FC200FC8}" dt="2022-01-27T19:08:15.495" v="933"/>
        <pc:sldMkLst>
          <pc:docMk/>
          <pc:sldMk cId="679027218" sldId="333"/>
        </pc:sldMkLst>
        <pc:graphicFrameChg chg="add del mod">
          <ac:chgData name="Siddarth Joshi" userId="bc4d29ca-e482-4031-a817-c6a7c744f97a" providerId="ADAL" clId="{8EEEA24E-C7CF-4609-8F61-9A31FC200FC8}" dt="2022-01-27T19:08:15.495" v="933"/>
          <ac:graphicFrameMkLst>
            <pc:docMk/>
            <pc:sldMk cId="679027218" sldId="333"/>
            <ac:graphicFrameMk id="17" creationId="{586B89B1-BCAB-46DA-89BA-4D8345CE5567}"/>
          </ac:graphicFrameMkLst>
        </pc:graphicFrameChg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170209390" sldId="334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3877792258" sldId="335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355091510" sldId="336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2749964110" sldId="337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123736625" sldId="338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241886654" sldId="339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3047277458" sldId="340"/>
        </pc:sldMkLst>
      </pc:sldChg>
      <pc:sldChg chg="addSp delSp modSp mod">
        <pc:chgData name="Siddarth Joshi" userId="bc4d29ca-e482-4031-a817-c6a7c744f97a" providerId="ADAL" clId="{8EEEA24E-C7CF-4609-8F61-9A31FC200FC8}" dt="2022-01-27T17:28:54.887" v="517" actId="1076"/>
        <pc:sldMkLst>
          <pc:docMk/>
          <pc:sldMk cId="1224435046" sldId="376"/>
        </pc:sldMkLst>
        <pc:spChg chg="add mod">
          <ac:chgData name="Siddarth Joshi" userId="bc4d29ca-e482-4031-a817-c6a7c744f97a" providerId="ADAL" clId="{8EEEA24E-C7CF-4609-8F61-9A31FC200FC8}" dt="2022-01-27T17:25:54.481" v="501" actId="20577"/>
          <ac:spMkLst>
            <pc:docMk/>
            <pc:sldMk cId="1224435046" sldId="376"/>
            <ac:spMk id="10" creationId="{3FD92C8D-AF1A-4CCA-B574-B98F7B2D6FD7}"/>
          </ac:spMkLst>
        </pc:spChg>
        <pc:spChg chg="add">
          <ac:chgData name="Siddarth Joshi" userId="bc4d29ca-e482-4031-a817-c6a7c744f97a" providerId="ADAL" clId="{8EEEA24E-C7CF-4609-8F61-9A31FC200FC8}" dt="2022-01-27T17:27:24.384" v="505" actId="11529"/>
          <ac:spMkLst>
            <pc:docMk/>
            <pc:sldMk cId="1224435046" sldId="376"/>
            <ac:spMk id="13" creationId="{A9986D9B-E4A2-4362-9F0A-7639847A4810}"/>
          </ac:spMkLst>
        </pc:spChg>
        <pc:spChg chg="add mod">
          <ac:chgData name="Siddarth Joshi" userId="bc4d29ca-e482-4031-a817-c6a7c744f97a" providerId="ADAL" clId="{8EEEA24E-C7CF-4609-8F61-9A31FC200FC8}" dt="2022-01-27T17:27:39.499" v="507" actId="1076"/>
          <ac:spMkLst>
            <pc:docMk/>
            <pc:sldMk cId="1224435046" sldId="376"/>
            <ac:spMk id="14" creationId="{FCA36148-0A9F-4683-97B1-F4FC9F32E7DC}"/>
          </ac:spMkLst>
        </pc:spChg>
        <pc:spChg chg="add del mod">
          <ac:chgData name="Siddarth Joshi" userId="bc4d29ca-e482-4031-a817-c6a7c744f97a" providerId="ADAL" clId="{8EEEA24E-C7CF-4609-8F61-9A31FC200FC8}" dt="2022-01-27T17:27:51.814" v="511"/>
          <ac:spMkLst>
            <pc:docMk/>
            <pc:sldMk cId="1224435046" sldId="376"/>
            <ac:spMk id="16" creationId="{703D485D-1B41-4105-B3AB-9EB5F174D49D}"/>
          </ac:spMkLst>
        </pc:spChg>
        <pc:spChg chg="add del mod">
          <ac:chgData name="Siddarth Joshi" userId="bc4d29ca-e482-4031-a817-c6a7c744f97a" providerId="ADAL" clId="{8EEEA24E-C7CF-4609-8F61-9A31FC200FC8}" dt="2022-01-27T17:27:51.814" v="511"/>
          <ac:spMkLst>
            <pc:docMk/>
            <pc:sldMk cId="1224435046" sldId="376"/>
            <ac:spMk id="17" creationId="{564D81B1-EB2D-46BC-A228-9FD5BCEE1B24}"/>
          </ac:spMkLst>
        </pc:spChg>
        <pc:spChg chg="add mod">
          <ac:chgData name="Siddarth Joshi" userId="bc4d29ca-e482-4031-a817-c6a7c744f97a" providerId="ADAL" clId="{8EEEA24E-C7CF-4609-8F61-9A31FC200FC8}" dt="2022-01-27T17:28:09.504" v="513" actId="1076"/>
          <ac:spMkLst>
            <pc:docMk/>
            <pc:sldMk cId="1224435046" sldId="376"/>
            <ac:spMk id="19" creationId="{FA66FBED-6D53-425E-8933-46BC485A8638}"/>
          </ac:spMkLst>
        </pc:spChg>
        <pc:spChg chg="add mod">
          <ac:chgData name="Siddarth Joshi" userId="bc4d29ca-e482-4031-a817-c6a7c744f97a" providerId="ADAL" clId="{8EEEA24E-C7CF-4609-8F61-9A31FC200FC8}" dt="2022-01-27T17:28:09.504" v="513" actId="1076"/>
          <ac:spMkLst>
            <pc:docMk/>
            <pc:sldMk cId="1224435046" sldId="376"/>
            <ac:spMk id="20" creationId="{02827509-7E02-4A90-8B2F-A51DA10E4788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1" creationId="{161F3F18-F427-4CE2-92B7-813E55ECF97C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2" creationId="{03F3CF67-A2F7-46D9-9347-84FC33175847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3" creationId="{F1B5BAB8-424E-43BF-A64D-1538EB3C0411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4" creationId="{E9F76F88-2B73-4439-B5A1-21CD6DA68F6A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5" creationId="{613251D1-B43E-4583-8FD4-D14FE4B428E5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6" creationId="{688E0D66-3951-4200-87DE-E5A817F76E21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7" creationId="{8947031B-182A-4DB5-9633-4A69238BAF78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8" creationId="{C2C450B3-C92D-4141-955B-91C26BC587C0}"/>
          </ac:spMkLst>
        </pc:spChg>
        <pc:picChg chg="add mod modCrop">
          <ac:chgData name="Siddarth Joshi" userId="bc4d29ca-e482-4031-a817-c6a7c744f97a" providerId="ADAL" clId="{8EEEA24E-C7CF-4609-8F61-9A31FC200FC8}" dt="2022-01-27T17:25:58.765" v="502" actId="1076"/>
          <ac:picMkLst>
            <pc:docMk/>
            <pc:sldMk cId="1224435046" sldId="376"/>
            <ac:picMk id="9" creationId="{0B034638-F8CA-469A-B635-D5F6363C9B01}"/>
          </ac:picMkLst>
        </pc:picChg>
        <pc:cxnChg chg="add">
          <ac:chgData name="Siddarth Joshi" userId="bc4d29ca-e482-4031-a817-c6a7c744f97a" providerId="ADAL" clId="{8EEEA24E-C7CF-4609-8F61-9A31FC200FC8}" dt="2022-01-27T17:26:52.495" v="503" actId="11529"/>
          <ac:cxnSpMkLst>
            <pc:docMk/>
            <pc:sldMk cId="1224435046" sldId="376"/>
            <ac:cxnSpMk id="3" creationId="{1D7356A6-BEBF-4DD2-9B8B-342C52D4DAD4}"/>
          </ac:cxnSpMkLst>
        </pc:cxnChg>
        <pc:cxnChg chg="add">
          <ac:chgData name="Siddarth Joshi" userId="bc4d29ca-e482-4031-a817-c6a7c744f97a" providerId="ADAL" clId="{8EEEA24E-C7CF-4609-8F61-9A31FC200FC8}" dt="2022-01-27T17:27:07.887" v="504" actId="11529"/>
          <ac:cxnSpMkLst>
            <pc:docMk/>
            <pc:sldMk cId="1224435046" sldId="376"/>
            <ac:cxnSpMk id="12" creationId="{1A735301-0B27-42F6-B53A-BEB11130D729}"/>
          </ac:cxnSpMkLst>
        </pc:cxnChg>
        <pc:cxnChg chg="add del mod">
          <ac:chgData name="Siddarth Joshi" userId="bc4d29ca-e482-4031-a817-c6a7c744f97a" providerId="ADAL" clId="{8EEEA24E-C7CF-4609-8F61-9A31FC200FC8}" dt="2022-01-27T17:27:51.814" v="511"/>
          <ac:cxnSpMkLst>
            <pc:docMk/>
            <pc:sldMk cId="1224435046" sldId="376"/>
            <ac:cxnSpMk id="15" creationId="{C34AA962-9860-4BE7-9E92-5C9B6BC7AB50}"/>
          </ac:cxnSpMkLst>
        </pc:cxnChg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4024260661" sldId="377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1175625152" sldId="378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378096759" sldId="379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321269158" sldId="380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845758960" sldId="381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644880761" sldId="382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491844017" sldId="383"/>
        </pc:sldMkLst>
      </pc:sldChg>
      <pc:sldChg chg="add del">
        <pc:chgData name="Siddarth Joshi" userId="bc4d29ca-e482-4031-a817-c6a7c744f97a" providerId="ADAL" clId="{8EEEA24E-C7CF-4609-8F61-9A31FC200FC8}" dt="2022-01-27T17:14:02.221" v="1"/>
        <pc:sldMkLst>
          <pc:docMk/>
          <pc:sldMk cId="2351388630" sldId="385"/>
        </pc:sldMkLst>
      </pc:sldChg>
      <pc:sldChg chg="del">
        <pc:chgData name="Siddarth Joshi" userId="bc4d29ca-e482-4031-a817-c6a7c744f97a" providerId="ADAL" clId="{8EEEA24E-C7CF-4609-8F61-9A31FC200FC8}" dt="2022-01-27T17:29:21.094" v="518" actId="2696"/>
        <pc:sldMkLst>
          <pc:docMk/>
          <pc:sldMk cId="1757034839" sldId="387"/>
        </pc:sldMkLst>
      </pc:sldChg>
      <pc:sldChg chg="del">
        <pc:chgData name="Siddarth Joshi" userId="bc4d29ca-e482-4031-a817-c6a7c744f97a" providerId="ADAL" clId="{8EEEA24E-C7CF-4609-8F61-9A31FC200FC8}" dt="2022-01-27T17:29:41.388" v="519" actId="2696"/>
        <pc:sldMkLst>
          <pc:docMk/>
          <pc:sldMk cId="4071987049" sldId="388"/>
        </pc:sldMkLst>
      </pc:sldChg>
      <pc:sldChg chg="add setBg">
        <pc:chgData name="Siddarth Joshi" userId="bc4d29ca-e482-4031-a817-c6a7c744f97a" providerId="ADAL" clId="{8EEEA24E-C7CF-4609-8F61-9A31FC200FC8}" dt="2022-01-27T17:14:02.221" v="1"/>
        <pc:sldMkLst>
          <pc:docMk/>
          <pc:sldMk cId="3832569060" sldId="390"/>
        </pc:sldMkLst>
      </pc:sldChg>
      <pc:sldChg chg="modSp add mod">
        <pc:chgData name="Siddarth Joshi" userId="bc4d29ca-e482-4031-a817-c6a7c744f97a" providerId="ADAL" clId="{8EEEA24E-C7CF-4609-8F61-9A31FC200FC8}" dt="2022-01-27T17:39:44.660" v="875" actId="20577"/>
        <pc:sldMkLst>
          <pc:docMk/>
          <pc:sldMk cId="832915736" sldId="391"/>
        </pc:sldMkLst>
        <pc:spChg chg="mod">
          <ac:chgData name="Siddarth Joshi" userId="bc4d29ca-e482-4031-a817-c6a7c744f97a" providerId="ADAL" clId="{8EEEA24E-C7CF-4609-8F61-9A31FC200FC8}" dt="2022-01-27T17:39:44.660" v="875" actId="20577"/>
          <ac:spMkLst>
            <pc:docMk/>
            <pc:sldMk cId="832915736" sldId="391"/>
            <ac:spMk id="6" creationId="{1C613B68-B5E1-4D94-A426-C731B3D01AC9}"/>
          </ac:spMkLst>
        </pc:spChg>
      </pc:sldChg>
      <pc:sldChg chg="addSp delSp modSp add mod">
        <pc:chgData name="Siddarth Joshi" userId="bc4d29ca-e482-4031-a817-c6a7c744f97a" providerId="ADAL" clId="{8EEEA24E-C7CF-4609-8F61-9A31FC200FC8}" dt="2022-01-27T19:11:40.996" v="1085" actId="27636"/>
        <pc:sldMkLst>
          <pc:docMk/>
          <pc:sldMk cId="213483431" sldId="392"/>
        </pc:sldMkLst>
        <pc:spChg chg="del">
          <ac:chgData name="Siddarth Joshi" userId="bc4d29ca-e482-4031-a817-c6a7c744f97a" providerId="ADAL" clId="{8EEEA24E-C7CF-4609-8F61-9A31FC200FC8}" dt="2022-01-27T17:42:25.267" v="889" actId="478"/>
          <ac:spMkLst>
            <pc:docMk/>
            <pc:sldMk cId="213483431" sldId="392"/>
            <ac:spMk id="6" creationId="{1C613B68-B5E1-4D94-A426-C731B3D01AC9}"/>
          </ac:spMkLst>
        </pc:spChg>
        <pc:spChg chg="mod">
          <ac:chgData name="Siddarth Joshi" userId="bc4d29ca-e482-4031-a817-c6a7c744f97a" providerId="ADAL" clId="{8EEEA24E-C7CF-4609-8F61-9A31FC200FC8}" dt="2022-01-27T17:42:20.747" v="888" actId="20577"/>
          <ac:spMkLst>
            <pc:docMk/>
            <pc:sldMk cId="213483431" sldId="392"/>
            <ac:spMk id="8" creationId="{BBB9B1C4-5210-4BEA-A556-2A53383A911F}"/>
          </ac:spMkLst>
        </pc:spChg>
        <pc:spChg chg="add mod">
          <ac:chgData name="Siddarth Joshi" userId="bc4d29ca-e482-4031-a817-c6a7c744f97a" providerId="ADAL" clId="{8EEEA24E-C7CF-4609-8F61-9A31FC200FC8}" dt="2022-01-27T19:07:59.866" v="931" actId="1076"/>
          <ac:spMkLst>
            <pc:docMk/>
            <pc:sldMk cId="213483431" sldId="392"/>
            <ac:spMk id="9" creationId="{DAEFD5A9-8E3F-4680-BA2A-34E9DA76B183}"/>
          </ac:spMkLst>
        </pc:spChg>
        <pc:spChg chg="add mod">
          <ac:chgData name="Siddarth Joshi" userId="bc4d29ca-e482-4031-a817-c6a7c744f97a" providerId="ADAL" clId="{8EEEA24E-C7CF-4609-8F61-9A31FC200FC8}" dt="2022-01-27T19:11:40.996" v="1085" actId="27636"/>
          <ac:spMkLst>
            <pc:docMk/>
            <pc:sldMk cId="213483431" sldId="392"/>
            <ac:spMk id="12" creationId="{F3C80DF4-0046-4FCE-9A09-4D19E7B7548E}"/>
          </ac:spMkLst>
        </pc:spChg>
        <pc:graphicFrameChg chg="add mod">
          <ac:chgData name="Siddarth Joshi" userId="bc4d29ca-e482-4031-a817-c6a7c744f97a" providerId="ADAL" clId="{8EEEA24E-C7CF-4609-8F61-9A31FC200FC8}" dt="2022-01-27T19:06:55.372" v="902" actId="1076"/>
          <ac:graphicFrameMkLst>
            <pc:docMk/>
            <pc:sldMk cId="213483431" sldId="392"/>
            <ac:graphicFrameMk id="10" creationId="{07263764-07BD-43D7-BF17-504A4759928B}"/>
          </ac:graphicFrameMkLst>
        </pc:graphicFrameChg>
        <pc:picChg chg="add mod">
          <ac:chgData name="Siddarth Joshi" userId="bc4d29ca-e482-4031-a817-c6a7c744f97a" providerId="ADAL" clId="{8EEEA24E-C7CF-4609-8F61-9A31FC200FC8}" dt="2022-01-27T19:06:36.980" v="899" actId="1076"/>
          <ac:picMkLst>
            <pc:docMk/>
            <pc:sldMk cId="213483431" sldId="392"/>
            <ac:picMk id="1026" creationId="{35FBB33F-0D89-46CD-ACE2-4A4D3FDE659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19:23:30.637" v="1106" actId="1076"/>
        <pc:sldMkLst>
          <pc:docMk/>
          <pc:sldMk cId="4163273489" sldId="393"/>
        </pc:sldMkLst>
        <pc:spChg chg="mod">
          <ac:chgData name="Siddarth Joshi" userId="bc4d29ca-e482-4031-a817-c6a7c744f97a" providerId="ADAL" clId="{8EEEA24E-C7CF-4609-8F61-9A31FC200FC8}" dt="2022-01-27T19:23:05.915" v="1099" actId="20577"/>
          <ac:spMkLst>
            <pc:docMk/>
            <pc:sldMk cId="4163273489" sldId="393"/>
            <ac:spMk id="8" creationId="{BBB9B1C4-5210-4BEA-A556-2A53383A911F}"/>
          </ac:spMkLst>
        </pc:spChg>
        <pc:spChg chg="del">
          <ac:chgData name="Siddarth Joshi" userId="bc4d29ca-e482-4031-a817-c6a7c744f97a" providerId="ADAL" clId="{8EEEA24E-C7CF-4609-8F61-9A31FC200FC8}" dt="2022-01-27T19:23:18.052" v="1103" actId="478"/>
          <ac:spMkLst>
            <pc:docMk/>
            <pc:sldMk cId="4163273489" sldId="393"/>
            <ac:spMk id="9" creationId="{DAEFD5A9-8E3F-4680-BA2A-34E9DA76B183}"/>
          </ac:spMkLst>
        </pc:spChg>
        <pc:spChg chg="del">
          <ac:chgData name="Siddarth Joshi" userId="bc4d29ca-e482-4031-a817-c6a7c744f97a" providerId="ADAL" clId="{8EEEA24E-C7CF-4609-8F61-9A31FC200FC8}" dt="2022-01-27T19:23:23.335" v="1104" actId="478"/>
          <ac:spMkLst>
            <pc:docMk/>
            <pc:sldMk cId="4163273489" sldId="393"/>
            <ac:spMk id="12" creationId="{F3C80DF4-0046-4FCE-9A09-4D19E7B7548E}"/>
          </ac:spMkLst>
        </pc:spChg>
        <pc:graphicFrameChg chg="del">
          <ac:chgData name="Siddarth Joshi" userId="bc4d29ca-e482-4031-a817-c6a7c744f97a" providerId="ADAL" clId="{8EEEA24E-C7CF-4609-8F61-9A31FC200FC8}" dt="2022-01-27T19:23:00.599" v="1087" actId="478"/>
          <ac:graphicFrameMkLst>
            <pc:docMk/>
            <pc:sldMk cId="4163273489" sldId="393"/>
            <ac:graphicFrameMk id="10" creationId="{07263764-07BD-43D7-BF17-504A4759928B}"/>
          </ac:graphicFrameMkLst>
        </pc:graphicFrameChg>
        <pc:picChg chg="del">
          <ac:chgData name="Siddarth Joshi" userId="bc4d29ca-e482-4031-a817-c6a7c744f97a" providerId="ADAL" clId="{8EEEA24E-C7CF-4609-8F61-9A31FC200FC8}" dt="2022-01-27T19:23:07.699" v="1100" actId="478"/>
          <ac:picMkLst>
            <pc:docMk/>
            <pc:sldMk cId="4163273489" sldId="393"/>
            <ac:picMk id="1026" creationId="{35FBB33F-0D89-46CD-ACE2-4A4D3FDE6592}"/>
          </ac:picMkLst>
        </pc:picChg>
        <pc:picChg chg="add mod">
          <ac:chgData name="Siddarth Joshi" userId="bc4d29ca-e482-4031-a817-c6a7c744f97a" providerId="ADAL" clId="{8EEEA24E-C7CF-4609-8F61-9A31FC200FC8}" dt="2022-01-27T19:23:30.637" v="1106" actId="1076"/>
          <ac:picMkLst>
            <pc:docMk/>
            <pc:sldMk cId="4163273489" sldId="393"/>
            <ac:picMk id="2050" creationId="{C482C2C0-90FE-440E-9A63-E2840D348E25}"/>
          </ac:picMkLst>
        </pc:picChg>
      </pc:sldChg>
      <pc:sldChg chg="addSp delSp modSp add mod modNotesTx">
        <pc:chgData name="Siddarth Joshi" userId="bc4d29ca-e482-4031-a817-c6a7c744f97a" providerId="ADAL" clId="{8EEEA24E-C7CF-4609-8F61-9A31FC200FC8}" dt="2022-01-27T19:46:28.854" v="1476" actId="58"/>
        <pc:sldMkLst>
          <pc:docMk/>
          <pc:sldMk cId="3020651883" sldId="394"/>
        </pc:sldMkLst>
        <pc:spChg chg="add mod">
          <ac:chgData name="Siddarth Joshi" userId="bc4d29ca-e482-4031-a817-c6a7c744f97a" providerId="ADAL" clId="{8EEEA24E-C7CF-4609-8F61-9A31FC200FC8}" dt="2022-01-27T19:29:39.575" v="1162" actId="1076"/>
          <ac:spMkLst>
            <pc:docMk/>
            <pc:sldMk cId="3020651883" sldId="394"/>
            <ac:spMk id="9" creationId="{1C16EA43-3800-47C9-B980-152C5DA4623E}"/>
          </ac:spMkLst>
        </pc:spChg>
        <pc:spChg chg="mod topLvl">
          <ac:chgData name="Siddarth Joshi" userId="bc4d29ca-e482-4031-a817-c6a7c744f97a" providerId="ADAL" clId="{8EEEA24E-C7CF-4609-8F61-9A31FC200FC8}" dt="2022-01-27T19:29:27.289" v="1158" actId="164"/>
          <ac:spMkLst>
            <pc:docMk/>
            <pc:sldMk cId="3020651883" sldId="394"/>
            <ac:spMk id="14" creationId="{D83B34BE-A3E3-4B7B-AD82-14CB57D76A91}"/>
          </ac:spMkLst>
        </pc:spChg>
        <pc:spChg chg="mod topLvl">
          <ac:chgData name="Siddarth Joshi" userId="bc4d29ca-e482-4031-a817-c6a7c744f97a" providerId="ADAL" clId="{8EEEA24E-C7CF-4609-8F61-9A31FC200FC8}" dt="2022-01-27T19:29:27.289" v="1158" actId="164"/>
          <ac:spMkLst>
            <pc:docMk/>
            <pc:sldMk cId="3020651883" sldId="394"/>
            <ac:spMk id="16" creationId="{A2008E2C-5BD7-4207-B95C-8D0C1DB2FE8C}"/>
          </ac:spMkLst>
        </pc:spChg>
        <pc:spChg chg="del mod topLvl">
          <ac:chgData name="Siddarth Joshi" userId="bc4d29ca-e482-4031-a817-c6a7c744f97a" providerId="ADAL" clId="{8EEEA24E-C7CF-4609-8F61-9A31FC200FC8}" dt="2022-01-27T19:29:10.914" v="1156" actId="478"/>
          <ac:spMkLst>
            <pc:docMk/>
            <pc:sldMk cId="3020651883" sldId="394"/>
            <ac:spMk id="18" creationId="{19B147B2-C63F-414D-82A2-B9864AD4B22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2" creationId="{74395202-8426-4FF6-8A3A-BA1EF782F25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3" creationId="{F5D77DE7-E75C-4122-9243-07AFD59879A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5" creationId="{0530031D-EED7-48E3-939E-1B05417D0CA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7" creationId="{C55E13F0-5163-4A24-A12B-776D657E064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8" creationId="{76619228-EFA2-4F8C-ABBB-D480CC0B9A5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9" creationId="{06DA1C5E-EBC4-45C2-B676-25C2BE489E0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0" creationId="{720C46C4-6B80-46A3-B2E2-8ECDFAAD1D4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1" creationId="{35E1B74A-6420-4956-B594-2F024ACEA93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2" creationId="{E767AF55-7A70-4926-82CC-AF7D3D85A02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3" creationId="{09C15E4C-9F49-4463-A7ED-7F5E50A3869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4" creationId="{18D431DD-D2F2-47AB-A771-E96D09E1A42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5" creationId="{DBC1F114-584B-4272-AE5B-DF800BCF15D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6" creationId="{91A9881B-35A6-4CA7-8C48-CDE6FC50C90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7" creationId="{3940173C-D421-4387-ADEA-366375D0CE1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8" creationId="{E203F7E7-86F0-4F42-AE30-C3A5088E263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9" creationId="{185E9322-6A03-4857-89C7-4C1A935EAA5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0" creationId="{9F6C585B-8B98-4749-80BB-1ECF27FAA1A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1" creationId="{FEBB8EF9-0B9F-483A-B0D2-AC5854B123F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2" creationId="{35B36A04-75FD-4223-83F8-FB3F4304DC5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3" creationId="{ADB349CB-F056-4CA3-8219-9613F887BDA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4" creationId="{637804E1-6741-4CD5-8114-853685B120F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5" creationId="{E0318D31-9ADA-4E2A-B6BD-F0D55D818FC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6" creationId="{4E19DA0E-BFB7-41EA-B2AF-5C02419C2B6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7" creationId="{8E4724B8-3554-413B-A128-24A5F501AFB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8" creationId="{3BAF7315-63B3-4C15-950B-1046D261032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9" creationId="{7E7F827C-56C5-4632-A314-5D87C382E5B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0" creationId="{3ED2B136-6415-4663-89EA-51565693CAB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1" creationId="{297A2C0E-613B-40A6-AE43-EA5DCF848BC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2" creationId="{F72F912D-0B48-4EB7-A49A-DD050004D48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3" creationId="{41BE9D26-2901-49E4-92CD-6B78BA0E109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4" creationId="{B8EA1990-ACC4-4C56-B60E-5CEB69EFAF6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5" creationId="{34B402C6-8C32-4797-B762-337DE0F3B73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4" creationId="{4A9F6826-6592-4F1D-9B02-94D3A0B2EE9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5" creationId="{1D0D3BA0-BC8F-49D3-AAE2-242ACCD84A8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6" creationId="{64925E9A-D160-420B-AB65-10BE5492939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7" creationId="{AA2ECD36-DEA8-4B67-9E37-5E873F6AC3A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8" creationId="{FAF426A1-9699-415A-94EE-85FA51E633C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9" creationId="{F0E36971-BE27-424F-A630-66EEEB96D84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0" creationId="{D3761578-C50C-4F66-A343-BFD4312CB9C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1" creationId="{43325BF9-81CB-4BAD-A5D0-F768E0501AE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2" creationId="{EC118C47-CE96-419F-852C-80E909CD35D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3" creationId="{483D5C3A-B27E-46F1-81AA-E0EC8E2C01D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5" creationId="{605D8AF4-338C-42E8-8B6C-E6E141F18C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7" creationId="{EE954110-3437-449A-AA6C-9DE53297E39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8" creationId="{8B3FA9F3-ED7A-437E-82E3-CCE6ABDF583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9" creationId="{161D006A-C3A4-4608-8112-FE4C6010389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0" creationId="{0BAB0830-D57E-40CE-9D87-09B684C4DD91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1" creationId="{F100D4C7-2349-4E5D-AB43-8D7EC18DD68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2" creationId="{EB582552-A0EC-401D-834C-60F3DD1E7EE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3" creationId="{FF17BD2D-2EDA-448C-B7A4-FD8D6DC3716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4" creationId="{9BCFE40E-E706-4D9B-8315-74A416F84F7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5" creationId="{C82B29CD-84C0-4CFB-A80F-B7A94110445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6" creationId="{B720D2BA-E268-4215-8F1C-521A99D73F4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7" creationId="{8EA9A087-0D77-4500-8783-042A631EA591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8" creationId="{F97FD6B9-D9F9-4CBC-B5D6-674D28CBE4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9" creationId="{3EAFA3D6-EF29-4112-B098-BC447C6C470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0" creationId="{3F08F525-CCFF-4A6C-BA68-5C9C9B82499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1" creationId="{31868B8C-BE5E-4481-AC56-AAF297F5561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2" creationId="{A658DB3F-1114-44FA-B1D0-0128CEF5F47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3" creationId="{33847CDE-37CC-4C90-9BA8-BFBD6AEF3F7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4" creationId="{8C7E0608-C1EE-4C82-922C-5540E1FB56F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5" creationId="{7FC39CFA-DE28-4EF2-B57E-138570FF8C8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6" creationId="{315C6EB6-20E1-4747-B4E4-23A05E6B559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7" creationId="{545F133A-36F7-4288-A74B-704CB3DB941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8" creationId="{9772EEA6-1E5E-4A3B-B3B3-77204A9DBE5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9" creationId="{BC876C43-2C14-481D-BF40-780742D1DD9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0" creationId="{87D75FE0-8613-46AF-AD2C-F043E6184DB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1" creationId="{62BA8C02-3AA9-4D26-AF8B-0C67C7DF440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2" creationId="{ADB1DBF7-2573-420C-A494-B0FA2810683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3" creationId="{EEFC3E10-46DD-409C-84CD-231AB0B5A3A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4" creationId="{9C40A3CB-E3BA-4D0C-8DB0-7683B7CDB7B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5" creationId="{22876E38-4D7C-4EFC-ADFF-DEB12FC06F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6" creationId="{AB71151E-C460-44D1-9F2A-8A28EC7840E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7" creationId="{DD12EDC2-6963-43AF-961E-618A702A085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8" creationId="{945A080E-BED6-4E10-B6E7-F1F58C298C06}"/>
          </ac:spMkLst>
        </pc:spChg>
        <pc:spChg chg="add mod">
          <ac:chgData name="Siddarth Joshi" userId="bc4d29ca-e482-4031-a817-c6a7c744f97a" providerId="ADAL" clId="{8EEEA24E-C7CF-4609-8F61-9A31FC200FC8}" dt="2022-01-27T19:46:28.854" v="1476" actId="58"/>
          <ac:spMkLst>
            <pc:docMk/>
            <pc:sldMk cId="3020651883" sldId="394"/>
            <ac:spMk id="109" creationId="{7B5E3AEC-66D6-4E03-9A06-0F01B7451ED2}"/>
          </ac:spMkLst>
        </pc:spChg>
        <pc:grpChg chg="add mod">
          <ac:chgData name="Siddarth Joshi" userId="bc4d29ca-e482-4031-a817-c6a7c744f97a" providerId="ADAL" clId="{8EEEA24E-C7CF-4609-8F61-9A31FC200FC8}" dt="2022-01-27T19:29:48.247" v="1163" actId="1076"/>
          <ac:grpSpMkLst>
            <pc:docMk/>
            <pc:sldMk cId="3020651883" sldId="394"/>
            <ac:grpSpMk id="2" creationId="{C82D1AF5-B7A0-4507-9C40-E42D81FE2351}"/>
          </ac:grpSpMkLst>
        </pc:grpChg>
        <pc:grpChg chg="add del 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10" creationId="{22EDB060-89B8-4970-A698-705E9DD9D5F6}"/>
          </ac:grpSpMkLst>
        </pc:grpChg>
        <pc:grpChg chg="mod topLvl">
          <ac:chgData name="Siddarth Joshi" userId="bc4d29ca-e482-4031-a817-c6a7c744f97a" providerId="ADAL" clId="{8EEEA24E-C7CF-4609-8F61-9A31FC200FC8}" dt="2022-01-27T19:29:27.289" v="1158" actId="164"/>
          <ac:grpSpMkLst>
            <pc:docMk/>
            <pc:sldMk cId="3020651883" sldId="394"/>
            <ac:grpSpMk id="13" creationId="{D412130F-E2EF-4653-A04C-D54A351345F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19" creationId="{9857C004-D39D-4090-9909-F3D07CD2C558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0" creationId="{70A65248-1C89-439F-B7BA-A9CFB93B9C17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1" creationId="{470F4DB6-1E53-4314-B215-35E66AC2D0D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4" creationId="{1A3F174A-CBDB-47E1-A30B-6499A2AF67A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6" creationId="{93B00B58-D226-41C7-B607-CD3DA9D63F20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6" creationId="{268697C9-E89E-4EEF-87EE-BCDA073085D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7" creationId="{2A21F7B0-E781-4809-A6BE-AC91D12BD0B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8" creationId="{CC39E799-9F58-46B5-AFB6-B2E7BB63B0F4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9" creationId="{7D6C30AB-3772-4057-A662-B8EF0534C96D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0" creationId="{6034CD45-0E28-4BE2-B226-260173B9DB75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1" creationId="{EE5D2836-7A45-4F7A-9CFF-CEF7EC514ED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2" creationId="{F276FC57-E2E3-44FA-B05A-AAFF913A23E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3" creationId="{10B7B821-5A75-4904-A965-A3BE232CA15F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74" creationId="{11EE9192-C356-4FBE-96BE-6BB29DB9FABD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76" creationId="{DF99DA18-EEF6-448F-8981-F6BB4DDDB16C}"/>
          </ac:grpSpMkLst>
        </pc:grpChg>
        <pc:picChg chg="del">
          <ac:chgData name="Siddarth Joshi" userId="bc4d29ca-e482-4031-a817-c6a7c744f97a" providerId="ADAL" clId="{8EEEA24E-C7CF-4609-8F61-9A31FC200FC8}" dt="2022-01-27T19:24:17.088" v="1108" actId="478"/>
          <ac:picMkLst>
            <pc:docMk/>
            <pc:sldMk cId="3020651883" sldId="394"/>
            <ac:picMk id="2050" creationId="{C482C2C0-90FE-440E-9A63-E2840D348E25}"/>
          </ac:picMkLst>
        </pc:picChg>
        <pc:picChg chg="add mod">
          <ac:chgData name="Siddarth Joshi" userId="bc4d29ca-e482-4031-a817-c6a7c744f97a" providerId="ADAL" clId="{8EEEA24E-C7CF-4609-8F61-9A31FC200FC8}" dt="2022-01-27T19:24:30.581" v="1112" actId="1076"/>
          <ac:picMkLst>
            <pc:docMk/>
            <pc:sldMk cId="3020651883" sldId="394"/>
            <ac:picMk id="3074" creationId="{035744D0-E5F6-4635-A090-A4DB00BF5808}"/>
          </ac:picMkLst>
        </pc:picChg>
        <pc:cxnChg chg="del mod topLvl">
          <ac:chgData name="Siddarth Joshi" userId="bc4d29ca-e482-4031-a817-c6a7c744f97a" providerId="ADAL" clId="{8EEEA24E-C7CF-4609-8F61-9A31FC200FC8}" dt="2022-01-27T19:29:28.948" v="1159" actId="478"/>
          <ac:cxnSpMkLst>
            <pc:docMk/>
            <pc:sldMk cId="3020651883" sldId="394"/>
            <ac:cxnSpMk id="12" creationId="{925F624D-188B-4807-8AF2-6A2F9D84D0F1}"/>
          </ac:cxnSpMkLst>
        </pc:cxnChg>
        <pc:cxnChg chg="del mod topLvl">
          <ac:chgData name="Siddarth Joshi" userId="bc4d29ca-e482-4031-a817-c6a7c744f97a" providerId="ADAL" clId="{8EEEA24E-C7CF-4609-8F61-9A31FC200FC8}" dt="2022-01-27T19:29:31.386" v="1160" actId="478"/>
          <ac:cxnSpMkLst>
            <pc:docMk/>
            <pc:sldMk cId="3020651883" sldId="394"/>
            <ac:cxnSpMk id="15" creationId="{2FC2A35E-A156-49B9-89BE-52654A980B82}"/>
          </ac:cxnSpMkLst>
        </pc:cxnChg>
        <pc:cxnChg chg="del mod topLvl">
          <ac:chgData name="Siddarth Joshi" userId="bc4d29ca-e482-4031-a817-c6a7c744f97a" providerId="ADAL" clId="{8EEEA24E-C7CF-4609-8F61-9A31FC200FC8}" dt="2022-01-27T19:29:33.204" v="1161" actId="478"/>
          <ac:cxnSpMkLst>
            <pc:docMk/>
            <pc:sldMk cId="3020651883" sldId="394"/>
            <ac:cxnSpMk id="17" creationId="{93244CDD-C078-4A7A-86CA-F60F19E7229D}"/>
          </ac:cxnSpMkLst>
        </pc:cxnChg>
      </pc:sldChg>
      <pc:sldChg chg="addSp delSp modSp add mod modNotesTx">
        <pc:chgData name="Siddarth Joshi" userId="bc4d29ca-e482-4031-a817-c6a7c744f97a" providerId="ADAL" clId="{8EEEA24E-C7CF-4609-8F61-9A31FC200FC8}" dt="2022-01-27T20:05:29.677" v="2012" actId="20577"/>
        <pc:sldMkLst>
          <pc:docMk/>
          <pc:sldMk cId="3108567038" sldId="395"/>
        </pc:sldMkLst>
        <pc:spChg chg="mod">
          <ac:chgData name="Siddarth Joshi" userId="bc4d29ca-e482-4031-a817-c6a7c744f97a" providerId="ADAL" clId="{8EEEA24E-C7CF-4609-8F61-9A31FC200FC8}" dt="2022-01-27T19:54:50.924" v="1673" actId="313"/>
          <ac:spMkLst>
            <pc:docMk/>
            <pc:sldMk cId="3108567038" sldId="395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19:33:12.229" v="1214" actId="478"/>
          <ac:spMkLst>
            <pc:docMk/>
            <pc:sldMk cId="3108567038" sldId="395"/>
            <ac:spMk id="109" creationId="{7B5E3AEC-66D6-4E03-9A06-0F01B7451ED2}"/>
          </ac:spMkLst>
        </pc:spChg>
        <pc:grpChg chg="del">
          <ac:chgData name="Siddarth Joshi" userId="bc4d29ca-e482-4031-a817-c6a7c744f97a" providerId="ADAL" clId="{8EEEA24E-C7CF-4609-8F61-9A31FC200FC8}" dt="2022-01-27T19:33:09.275" v="1212" actId="478"/>
          <ac:grpSpMkLst>
            <pc:docMk/>
            <pc:sldMk cId="3108567038" sldId="395"/>
            <ac:grpSpMk id="2" creationId="{C82D1AF5-B7A0-4507-9C40-E42D81FE2351}"/>
          </ac:grpSpMkLst>
        </pc:grpChg>
        <pc:graphicFrameChg chg="add del mod">
          <ac:chgData name="Siddarth Joshi" userId="bc4d29ca-e482-4031-a817-c6a7c744f97a" providerId="ADAL" clId="{8EEEA24E-C7CF-4609-8F61-9A31FC200FC8}" dt="2022-01-27T19:38:00.334" v="1298"/>
          <ac:graphicFrameMkLst>
            <pc:docMk/>
            <pc:sldMk cId="3108567038" sldId="395"/>
            <ac:graphicFrameMk id="3" creationId="{A6A71B45-7CA2-4FA8-AE67-A16A16B2303B}"/>
          </ac:graphicFrameMkLst>
        </pc:graphicFrameChg>
        <pc:graphicFrameChg chg="add del mod modGraphic">
          <ac:chgData name="Siddarth Joshi" userId="bc4d29ca-e482-4031-a817-c6a7c744f97a" providerId="ADAL" clId="{8EEEA24E-C7CF-4609-8F61-9A31FC200FC8}" dt="2022-01-27T19:50:01.742" v="1623" actId="478"/>
          <ac:graphicFrameMkLst>
            <pc:docMk/>
            <pc:sldMk cId="3108567038" sldId="395"/>
            <ac:graphicFrameMk id="5" creationId="{BC6770F9-48E0-4C21-9B5A-42E6D1C2C5FD}"/>
          </ac:graphicFrameMkLst>
        </pc:graphicFrameChg>
        <pc:picChg chg="del">
          <ac:chgData name="Siddarth Joshi" userId="bc4d29ca-e482-4031-a817-c6a7c744f97a" providerId="ADAL" clId="{8EEEA24E-C7CF-4609-8F61-9A31FC200FC8}" dt="2022-01-27T19:33:10.213" v="1213" actId="478"/>
          <ac:picMkLst>
            <pc:docMk/>
            <pc:sldMk cId="3108567038" sldId="395"/>
            <ac:picMk id="3074" creationId="{035744D0-E5F6-4635-A090-A4DB00BF5808}"/>
          </ac:picMkLst>
        </pc:picChg>
      </pc:sldChg>
      <pc:sldChg chg="modSp add mod ord modNotesTx">
        <pc:chgData name="Siddarth Joshi" userId="bc4d29ca-e482-4031-a817-c6a7c744f97a" providerId="ADAL" clId="{8EEEA24E-C7CF-4609-8F61-9A31FC200FC8}" dt="2022-01-27T20:05:26.963" v="2011" actId="20577"/>
        <pc:sldMkLst>
          <pc:docMk/>
          <pc:sldMk cId="507704310" sldId="396"/>
        </pc:sldMkLst>
        <pc:spChg chg="mod">
          <ac:chgData name="Siddarth Joshi" userId="bc4d29ca-e482-4031-a817-c6a7c744f97a" providerId="ADAL" clId="{8EEEA24E-C7CF-4609-8F61-9A31FC200FC8}" dt="2022-01-27T19:49:08.708" v="1610" actId="20577"/>
          <ac:spMkLst>
            <pc:docMk/>
            <pc:sldMk cId="507704310" sldId="396"/>
            <ac:spMk id="9" creationId="{1C16EA43-3800-47C9-B980-152C5DA4623E}"/>
          </ac:spMkLst>
        </pc:spChg>
      </pc:sldChg>
      <pc:sldChg chg="addSp delSp modSp add mod modNotesTx">
        <pc:chgData name="Siddarth Joshi" userId="bc4d29ca-e482-4031-a817-c6a7c744f97a" providerId="ADAL" clId="{8EEEA24E-C7CF-4609-8F61-9A31FC200FC8}" dt="2022-01-27T20:05:22.339" v="2010" actId="20577"/>
        <pc:sldMkLst>
          <pc:docMk/>
          <pc:sldMk cId="4150715861" sldId="397"/>
        </pc:sldMkLst>
        <pc:spChg chg="add del">
          <ac:chgData name="Siddarth Joshi" userId="bc4d29ca-e482-4031-a817-c6a7c744f97a" providerId="ADAL" clId="{8EEEA24E-C7CF-4609-8F61-9A31FC200FC8}" dt="2022-01-27T20:00:29.423" v="1845"/>
          <ac:spMkLst>
            <pc:docMk/>
            <pc:sldMk cId="4150715861" sldId="397"/>
            <ac:spMk id="2" creationId="{06F9390A-4033-4662-AB7E-39C196227948}"/>
          </ac:spMkLst>
        </pc:spChg>
        <pc:spChg chg="add del">
          <ac:chgData name="Siddarth Joshi" userId="bc4d29ca-e482-4031-a817-c6a7c744f97a" providerId="ADAL" clId="{8EEEA24E-C7CF-4609-8F61-9A31FC200FC8}" dt="2022-01-27T20:00:39.847" v="1847"/>
          <ac:spMkLst>
            <pc:docMk/>
            <pc:sldMk cId="4150715861" sldId="397"/>
            <ac:spMk id="3" creationId="{09B8D01A-7F11-4553-BFA9-4244E5F25577}"/>
          </ac:spMkLst>
        </pc:spChg>
        <pc:spChg chg="mod">
          <ac:chgData name="Siddarth Joshi" userId="bc4d29ca-e482-4031-a817-c6a7c744f97a" providerId="ADAL" clId="{8EEEA24E-C7CF-4609-8F61-9A31FC200FC8}" dt="2022-01-27T19:58:47.197" v="1843" actId="20577"/>
          <ac:spMkLst>
            <pc:docMk/>
            <pc:sldMk cId="4150715861" sldId="397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7T20:03:40.449" v="1998" actId="20577"/>
          <ac:spMkLst>
            <pc:docMk/>
            <pc:sldMk cId="4150715861" sldId="397"/>
            <ac:spMk id="12" creationId="{46721BBE-045F-4DFF-A39E-748399028C09}"/>
          </ac:spMkLst>
        </pc:spChg>
        <pc:picChg chg="add mod">
          <ac:chgData name="Siddarth Joshi" userId="bc4d29ca-e482-4031-a817-c6a7c744f97a" providerId="ADAL" clId="{8EEEA24E-C7CF-4609-8F61-9A31FC200FC8}" dt="2022-01-27T20:01:54.339" v="1849" actId="1076"/>
          <ac:picMkLst>
            <pc:docMk/>
            <pc:sldMk cId="4150715861" sldId="397"/>
            <ac:picMk id="6" creationId="{2986CA0A-59B2-415F-A416-529CD2832CA4}"/>
          </ac:picMkLst>
        </pc:picChg>
      </pc:sldChg>
      <pc:sldChg chg="addSp delSp modSp add mod modNotesTx">
        <pc:chgData name="Siddarth Joshi" userId="bc4d29ca-e482-4031-a817-c6a7c744f97a" providerId="ADAL" clId="{8EEEA24E-C7CF-4609-8F61-9A31FC200FC8}" dt="2022-01-27T20:06:57.581" v="2099" actId="27636"/>
        <pc:sldMkLst>
          <pc:docMk/>
          <pc:sldMk cId="3548441697" sldId="398"/>
        </pc:sldMkLst>
        <pc:spChg chg="add mod">
          <ac:chgData name="Siddarth Joshi" userId="bc4d29ca-e482-4031-a817-c6a7c744f97a" providerId="ADAL" clId="{8EEEA24E-C7CF-4609-8F61-9A31FC200FC8}" dt="2022-01-27T20:04:39.886" v="2006" actId="1582"/>
          <ac:spMkLst>
            <pc:docMk/>
            <pc:sldMk cId="3548441697" sldId="398"/>
            <ac:spMk id="3" creationId="{97A7B5E5-DE99-4287-8790-E4F1114A3E65}"/>
          </ac:spMkLst>
        </pc:spChg>
        <pc:spChg chg="add mod">
          <ac:chgData name="Siddarth Joshi" userId="bc4d29ca-e482-4031-a817-c6a7c744f97a" providerId="ADAL" clId="{8EEEA24E-C7CF-4609-8F61-9A31FC200FC8}" dt="2022-01-27T20:04:54.204" v="2008" actId="1076"/>
          <ac:spMkLst>
            <pc:docMk/>
            <pc:sldMk cId="3548441697" sldId="398"/>
            <ac:spMk id="13" creationId="{05A0C061-D5DA-478B-831F-E297278234A0}"/>
          </ac:spMkLst>
        </pc:spChg>
        <pc:spChg chg="add mod">
          <ac:chgData name="Siddarth Joshi" userId="bc4d29ca-e482-4031-a817-c6a7c744f97a" providerId="ADAL" clId="{8EEEA24E-C7CF-4609-8F61-9A31FC200FC8}" dt="2022-01-27T20:06:57.581" v="2099" actId="27636"/>
          <ac:spMkLst>
            <pc:docMk/>
            <pc:sldMk cId="3548441697" sldId="398"/>
            <ac:spMk id="14" creationId="{8D7E34DC-0DE8-4ACE-BCEA-7C80DD7C4B17}"/>
          </ac:spMkLst>
        </pc:spChg>
        <pc:inkChg chg="add del">
          <ac:chgData name="Siddarth Joshi" userId="bc4d29ca-e482-4031-a817-c6a7c744f97a" providerId="ADAL" clId="{8EEEA24E-C7CF-4609-8F61-9A31FC200FC8}" dt="2022-01-27T20:04:14.553" v="2001" actId="9405"/>
          <ac:inkMkLst>
            <pc:docMk/>
            <pc:sldMk cId="3548441697" sldId="398"/>
            <ac:inkMk id="2" creationId="{40879578-E7AC-487C-83A5-7CB47AACFEA0}"/>
          </ac:inkMkLst>
        </pc:inkChg>
      </pc:sldChg>
      <pc:sldChg chg="addSp delSp modSp add mod ord">
        <pc:chgData name="Siddarth Joshi" userId="bc4d29ca-e482-4031-a817-c6a7c744f97a" providerId="ADAL" clId="{8EEEA24E-C7CF-4609-8F61-9A31FC200FC8}" dt="2022-01-27T20:14:27.606" v="2370" actId="478"/>
        <pc:sldMkLst>
          <pc:docMk/>
          <pc:sldMk cId="247048241" sldId="399"/>
        </pc:sldMkLst>
        <pc:spChg chg="mod">
          <ac:chgData name="Siddarth Joshi" userId="bc4d29ca-e482-4031-a817-c6a7c744f97a" providerId="ADAL" clId="{8EEEA24E-C7CF-4609-8F61-9A31FC200FC8}" dt="2022-01-27T20:14:23.807" v="2369" actId="20577"/>
          <ac:spMkLst>
            <pc:docMk/>
            <pc:sldMk cId="247048241" sldId="399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20:14:27.606" v="2370" actId="478"/>
          <ac:spMkLst>
            <pc:docMk/>
            <pc:sldMk cId="247048241" sldId="399"/>
            <ac:spMk id="12" creationId="{46721BBE-045F-4DFF-A39E-748399028C09}"/>
          </ac:spMkLst>
        </pc:spChg>
        <pc:picChg chg="del">
          <ac:chgData name="Siddarth Joshi" userId="bc4d29ca-e482-4031-a817-c6a7c744f97a" providerId="ADAL" clId="{8EEEA24E-C7CF-4609-8F61-9A31FC200FC8}" dt="2022-01-27T20:07:27.038" v="2103" actId="478"/>
          <ac:picMkLst>
            <pc:docMk/>
            <pc:sldMk cId="247048241" sldId="399"/>
            <ac:picMk id="6" creationId="{2986CA0A-59B2-415F-A416-529CD2832CA4}"/>
          </ac:picMkLst>
        </pc:picChg>
        <pc:picChg chg="add mod">
          <ac:chgData name="Siddarth Joshi" userId="bc4d29ca-e482-4031-a817-c6a7c744f97a" providerId="ADAL" clId="{8EEEA24E-C7CF-4609-8F61-9A31FC200FC8}" dt="2022-01-27T20:10:34.076" v="2178" actId="1076"/>
          <ac:picMkLst>
            <pc:docMk/>
            <pc:sldMk cId="247048241" sldId="399"/>
            <ac:picMk id="6146" creationId="{C8E897FF-9A14-46CE-95B1-94694FFB4B8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19:24.098" v="2511" actId="20577"/>
        <pc:sldMkLst>
          <pc:docMk/>
          <pc:sldMk cId="844191213" sldId="400"/>
        </pc:sldMkLst>
        <pc:spChg chg="mod">
          <ac:chgData name="Siddarth Joshi" userId="bc4d29ca-e482-4031-a817-c6a7c744f97a" providerId="ADAL" clId="{8EEEA24E-C7CF-4609-8F61-9A31FC200FC8}" dt="2022-01-27T20:19:24.098" v="2511" actId="20577"/>
          <ac:spMkLst>
            <pc:docMk/>
            <pc:sldMk cId="844191213" sldId="400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7T20:18:47.838" v="2433" actId="1076"/>
          <ac:picMkLst>
            <pc:docMk/>
            <pc:sldMk cId="844191213" sldId="400"/>
            <ac:picMk id="3" creationId="{4BEF67D6-A441-4A72-A114-DE56CB2629DD}"/>
          </ac:picMkLst>
        </pc:picChg>
        <pc:picChg chg="del">
          <ac:chgData name="Siddarth Joshi" userId="bc4d29ca-e482-4031-a817-c6a7c744f97a" providerId="ADAL" clId="{8EEEA24E-C7CF-4609-8F61-9A31FC200FC8}" dt="2022-01-27T20:17:30.803" v="2376" actId="478"/>
          <ac:picMkLst>
            <pc:docMk/>
            <pc:sldMk cId="844191213" sldId="400"/>
            <ac:picMk id="6146" creationId="{C8E897FF-9A14-46CE-95B1-94694FFB4B8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23:38.703" v="2792" actId="20577"/>
        <pc:sldMkLst>
          <pc:docMk/>
          <pc:sldMk cId="3737772031" sldId="401"/>
        </pc:sldMkLst>
        <pc:spChg chg="mod">
          <ac:chgData name="Siddarth Joshi" userId="bc4d29ca-e482-4031-a817-c6a7c744f97a" providerId="ADAL" clId="{8EEEA24E-C7CF-4609-8F61-9A31FC200FC8}" dt="2022-01-27T20:22:30.659" v="2669" actId="20577"/>
          <ac:spMkLst>
            <pc:docMk/>
            <pc:sldMk cId="3737772031" sldId="401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7T20:23:38.703" v="2792" actId="20577"/>
          <ac:spMkLst>
            <pc:docMk/>
            <pc:sldMk cId="3737772031" sldId="401"/>
            <ac:spMk id="10" creationId="{81ED6E1E-EEFB-4AB8-A61F-D2103C56EC8F}"/>
          </ac:spMkLst>
        </pc:spChg>
        <pc:picChg chg="del">
          <ac:chgData name="Siddarth Joshi" userId="bc4d29ca-e482-4031-a817-c6a7c744f97a" providerId="ADAL" clId="{8EEEA24E-C7CF-4609-8F61-9A31FC200FC8}" dt="2022-01-27T20:20:41.270" v="2513" actId="478"/>
          <ac:picMkLst>
            <pc:docMk/>
            <pc:sldMk cId="3737772031" sldId="401"/>
            <ac:picMk id="3" creationId="{4BEF67D6-A441-4A72-A114-DE56CB2629DD}"/>
          </ac:picMkLst>
        </pc:picChg>
        <pc:picChg chg="add del">
          <ac:chgData name="Siddarth Joshi" userId="bc4d29ca-e482-4031-a817-c6a7c744f97a" providerId="ADAL" clId="{8EEEA24E-C7CF-4609-8F61-9A31FC200FC8}" dt="2022-01-27T20:20:55.950" v="2519" actId="22"/>
          <ac:picMkLst>
            <pc:docMk/>
            <pc:sldMk cId="3737772031" sldId="401"/>
            <ac:picMk id="5" creationId="{31B6A59D-2A75-4D0E-B98E-9BBFA643FE06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32:16.316" v="2841" actId="20577"/>
        <pc:sldMkLst>
          <pc:docMk/>
          <pc:sldMk cId="934445570" sldId="402"/>
        </pc:sldMkLst>
        <pc:spChg chg="mod">
          <ac:chgData name="Siddarth Joshi" userId="bc4d29ca-e482-4031-a817-c6a7c744f97a" providerId="ADAL" clId="{8EEEA24E-C7CF-4609-8F61-9A31FC200FC8}" dt="2022-01-27T20:30:42.478" v="2809" actId="1076"/>
          <ac:spMkLst>
            <pc:docMk/>
            <pc:sldMk cId="934445570" sldId="402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20:30:11.421" v="2794" actId="478"/>
          <ac:spMkLst>
            <pc:docMk/>
            <pc:sldMk cId="934445570" sldId="402"/>
            <ac:spMk id="10" creationId="{81ED6E1E-EEFB-4AB8-A61F-D2103C56EC8F}"/>
          </ac:spMkLst>
        </pc:spChg>
        <pc:spChg chg="add mod">
          <ac:chgData name="Siddarth Joshi" userId="bc4d29ca-e482-4031-a817-c6a7c744f97a" providerId="ADAL" clId="{8EEEA24E-C7CF-4609-8F61-9A31FC200FC8}" dt="2022-01-27T20:32:03.769" v="2836" actId="1076"/>
          <ac:spMkLst>
            <pc:docMk/>
            <pc:sldMk cId="934445570" sldId="402"/>
            <ac:spMk id="12" creationId="{FEF5589E-D77E-4D73-A516-09CA035933F8}"/>
          </ac:spMkLst>
        </pc:spChg>
        <pc:spChg chg="add mod">
          <ac:chgData name="Siddarth Joshi" userId="bc4d29ca-e482-4031-a817-c6a7c744f97a" providerId="ADAL" clId="{8EEEA24E-C7CF-4609-8F61-9A31FC200FC8}" dt="2022-01-27T20:32:16.316" v="2841" actId="20577"/>
          <ac:spMkLst>
            <pc:docMk/>
            <pc:sldMk cId="934445570" sldId="402"/>
            <ac:spMk id="13" creationId="{C4B566AA-FA72-4E25-8238-B5A77A9DB277}"/>
          </ac:spMkLst>
        </pc:spChg>
        <pc:picChg chg="add mod">
          <ac:chgData name="Siddarth Joshi" userId="bc4d29ca-e482-4031-a817-c6a7c744f97a" providerId="ADAL" clId="{8EEEA24E-C7CF-4609-8F61-9A31FC200FC8}" dt="2022-01-27T20:30:47.483" v="2810" actId="1076"/>
          <ac:picMkLst>
            <pc:docMk/>
            <pc:sldMk cId="934445570" sldId="402"/>
            <ac:picMk id="8194" creationId="{72122E00-71A5-4CD8-825C-533549CF16C8}"/>
          </ac:picMkLst>
        </pc:picChg>
        <pc:picChg chg="add mod">
          <ac:chgData name="Siddarth Joshi" userId="bc4d29ca-e482-4031-a817-c6a7c744f97a" providerId="ADAL" clId="{8EEEA24E-C7CF-4609-8F61-9A31FC200FC8}" dt="2022-01-27T20:31:12.243" v="2812" actId="1076"/>
          <ac:picMkLst>
            <pc:docMk/>
            <pc:sldMk cId="934445570" sldId="402"/>
            <ac:picMk id="8196" creationId="{556DB868-3E6A-4191-8CE6-2684F2230C0A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0:59:47.504" v="3952"/>
        <pc:sldMkLst>
          <pc:docMk/>
          <pc:sldMk cId="419673797" sldId="403"/>
        </pc:sldMkLst>
        <pc:spChg chg="mod">
          <ac:chgData name="Siddarth Joshi" userId="bc4d29ca-e482-4031-a817-c6a7c744f97a" providerId="ADAL" clId="{8EEEA24E-C7CF-4609-8F61-9A31FC200FC8}" dt="2022-01-27T22:47:31.398" v="3498" actId="20577"/>
          <ac:spMkLst>
            <pc:docMk/>
            <pc:sldMk cId="419673797" sldId="403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8T10:55:58.187" v="3893" actId="20577"/>
          <ac:spMkLst>
            <pc:docMk/>
            <pc:sldMk cId="419673797" sldId="403"/>
            <ac:spMk id="10" creationId="{11547896-7D5F-432E-8A5E-C4EDD43D0E35}"/>
          </ac:spMkLst>
        </pc:spChg>
        <pc:spChg chg="del">
          <ac:chgData name="Siddarth Joshi" userId="bc4d29ca-e482-4031-a817-c6a7c744f97a" providerId="ADAL" clId="{8EEEA24E-C7CF-4609-8F61-9A31FC200FC8}" dt="2022-01-27T20:32:45.764" v="2874" actId="478"/>
          <ac:spMkLst>
            <pc:docMk/>
            <pc:sldMk cId="419673797" sldId="403"/>
            <ac:spMk id="12" creationId="{FEF5589E-D77E-4D73-A516-09CA035933F8}"/>
          </ac:spMkLst>
        </pc:spChg>
        <pc:spChg chg="del">
          <ac:chgData name="Siddarth Joshi" userId="bc4d29ca-e482-4031-a817-c6a7c744f97a" providerId="ADAL" clId="{8EEEA24E-C7CF-4609-8F61-9A31FC200FC8}" dt="2022-01-27T20:32:48.222" v="2875" actId="478"/>
          <ac:spMkLst>
            <pc:docMk/>
            <pc:sldMk cId="419673797" sldId="403"/>
            <ac:spMk id="13" creationId="{C4B566AA-FA72-4E25-8238-B5A77A9DB277}"/>
          </ac:spMkLst>
        </pc:spChg>
        <pc:spChg chg="add del mod">
          <ac:chgData name="Siddarth Joshi" userId="bc4d29ca-e482-4031-a817-c6a7c744f97a" providerId="ADAL" clId="{8EEEA24E-C7CF-4609-8F61-9A31FC200FC8}" dt="2022-01-27T22:41:26.152" v="3390" actId="478"/>
          <ac:spMkLst>
            <pc:docMk/>
            <pc:sldMk cId="419673797" sldId="403"/>
            <ac:spMk id="14" creationId="{8CA1A231-525C-40E8-955B-4A6CF55CEDBE}"/>
          </ac:spMkLst>
        </pc:spChg>
        <pc:spChg chg="add mod">
          <ac:chgData name="Siddarth Joshi" userId="bc4d29ca-e482-4031-a817-c6a7c744f97a" providerId="ADAL" clId="{8EEEA24E-C7CF-4609-8F61-9A31FC200FC8}" dt="2022-01-28T10:39:01.838" v="3566" actId="20577"/>
          <ac:spMkLst>
            <pc:docMk/>
            <pc:sldMk cId="419673797" sldId="403"/>
            <ac:spMk id="15" creationId="{0DA8846A-6C58-493E-A9A2-C87F20B8030D}"/>
          </ac:spMkLst>
        </pc:spChg>
        <pc:picChg chg="add mod">
          <ac:chgData name="Siddarth Joshi" userId="bc4d29ca-e482-4031-a817-c6a7c744f97a" providerId="ADAL" clId="{8EEEA24E-C7CF-4609-8F61-9A31FC200FC8}" dt="2022-01-27T22:47:39.574" v="3499" actId="1076"/>
          <ac:picMkLst>
            <pc:docMk/>
            <pc:sldMk cId="419673797" sldId="403"/>
            <ac:picMk id="3" creationId="{93D4BED7-A46B-4612-8588-917F6CC3A694}"/>
          </ac:picMkLst>
        </pc:picChg>
        <pc:picChg chg="add del">
          <ac:chgData name="Siddarth Joshi" userId="bc4d29ca-e482-4031-a817-c6a7c744f97a" providerId="ADAL" clId="{8EEEA24E-C7CF-4609-8F61-9A31FC200FC8}" dt="2022-01-28T10:59:47.504" v="3952"/>
          <ac:picMkLst>
            <pc:docMk/>
            <pc:sldMk cId="419673797" sldId="403"/>
            <ac:picMk id="2050" creationId="{1B72FB2E-A68F-42B6-8501-1598E9646B69}"/>
          </ac:picMkLst>
        </pc:picChg>
        <pc:picChg chg="del">
          <ac:chgData name="Siddarth Joshi" userId="bc4d29ca-e482-4031-a817-c6a7c744f97a" providerId="ADAL" clId="{8EEEA24E-C7CF-4609-8F61-9A31FC200FC8}" dt="2022-01-27T20:32:43.909" v="2873" actId="478"/>
          <ac:picMkLst>
            <pc:docMk/>
            <pc:sldMk cId="419673797" sldId="403"/>
            <ac:picMk id="8194" creationId="{72122E00-71A5-4CD8-825C-533549CF16C8}"/>
          </ac:picMkLst>
        </pc:picChg>
        <pc:picChg chg="del">
          <ac:chgData name="Siddarth Joshi" userId="bc4d29ca-e482-4031-a817-c6a7c744f97a" providerId="ADAL" clId="{8EEEA24E-C7CF-4609-8F61-9A31FC200FC8}" dt="2022-01-27T20:32:42.938" v="2872" actId="478"/>
          <ac:picMkLst>
            <pc:docMk/>
            <pc:sldMk cId="419673797" sldId="403"/>
            <ac:picMk id="8196" creationId="{556DB868-3E6A-4191-8CE6-2684F2230C0A}"/>
          </ac:picMkLst>
        </pc:picChg>
        <pc:picChg chg="add mod">
          <ac:chgData name="Siddarth Joshi" userId="bc4d29ca-e482-4031-a817-c6a7c744f97a" providerId="ADAL" clId="{8EEEA24E-C7CF-4609-8F61-9A31FC200FC8}" dt="2022-01-27T22:41:53.412" v="3393" actId="1076"/>
          <ac:picMkLst>
            <pc:docMk/>
            <pc:sldMk cId="419673797" sldId="403"/>
            <ac:picMk id="10242" creationId="{444EB1BF-162B-4D21-8876-747FF8C58F92}"/>
          </ac:picMkLst>
        </pc:picChg>
      </pc:sldChg>
      <pc:sldChg chg="addSp modSp add mod setBg modNotesTx">
        <pc:chgData name="Siddarth Joshi" userId="bc4d29ca-e482-4031-a817-c6a7c744f97a" providerId="ADAL" clId="{8EEEA24E-C7CF-4609-8F61-9A31FC200FC8}" dt="2022-01-28T10:44:29.772" v="3841" actId="20577"/>
        <pc:sldMkLst>
          <pc:docMk/>
          <pc:sldMk cId="624429884" sldId="404"/>
        </pc:sldMkLst>
        <pc:spChg chg="mod">
          <ac:chgData name="Siddarth Joshi" userId="bc4d29ca-e482-4031-a817-c6a7c744f97a" providerId="ADAL" clId="{8EEEA24E-C7CF-4609-8F61-9A31FC200FC8}" dt="2022-01-28T10:44:06.461" v="3840" actId="20577"/>
          <ac:spMkLst>
            <pc:docMk/>
            <pc:sldMk cId="624429884" sldId="404"/>
            <ac:spMk id="6" creationId="{1C613B68-B5E1-4D94-A426-C731B3D01AC9}"/>
          </ac:spMkLst>
        </pc:spChg>
        <pc:picChg chg="add mod ord">
          <ac:chgData name="Siddarth Joshi" userId="bc4d29ca-e482-4031-a817-c6a7c744f97a" providerId="ADAL" clId="{8EEEA24E-C7CF-4609-8F61-9A31FC200FC8}" dt="2022-01-28T10:43:26.638" v="3803" actId="1076"/>
          <ac:picMkLst>
            <pc:docMk/>
            <pc:sldMk cId="624429884" sldId="404"/>
            <ac:picMk id="9" creationId="{87113338-6806-4DA6-97E4-80DEE08EC5BA}"/>
          </ac:picMkLst>
        </pc:picChg>
      </pc:sldChg>
      <pc:sldChg chg="addSp modSp add mod ord">
        <pc:chgData name="Siddarth Joshi" userId="bc4d29ca-e482-4031-a817-c6a7c744f97a" providerId="ADAL" clId="{8EEEA24E-C7CF-4609-8F61-9A31FC200FC8}" dt="2022-01-28T11:04:43.518" v="4188" actId="20577"/>
        <pc:sldMkLst>
          <pc:docMk/>
          <pc:sldMk cId="3880510180" sldId="405"/>
        </pc:sldMkLst>
        <pc:spChg chg="mod">
          <ac:chgData name="Siddarth Joshi" userId="bc4d29ca-e482-4031-a817-c6a7c744f97a" providerId="ADAL" clId="{8EEEA24E-C7CF-4609-8F61-9A31FC200FC8}" dt="2022-01-28T10:58:01.822" v="3894" actId="14100"/>
          <ac:spMkLst>
            <pc:docMk/>
            <pc:sldMk cId="3880510180" sldId="405"/>
            <ac:spMk id="7" creationId="{F7C7A618-D2B2-4724-9DA8-45D3556A9234}"/>
          </ac:spMkLst>
        </pc:spChg>
        <pc:spChg chg="mod">
          <ac:chgData name="Siddarth Joshi" userId="bc4d29ca-e482-4031-a817-c6a7c744f97a" providerId="ADAL" clId="{8EEEA24E-C7CF-4609-8F61-9A31FC200FC8}" dt="2022-01-28T11:04:43.518" v="4188" actId="20577"/>
          <ac:spMkLst>
            <pc:docMk/>
            <pc:sldMk cId="3880510180" sldId="405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8T11:03:09.679" v="4052" actId="20577"/>
          <ac:spMkLst>
            <pc:docMk/>
            <pc:sldMk cId="3880510180" sldId="405"/>
            <ac:spMk id="10" creationId="{C53A0740-F99D-4430-AE8C-144984072B3A}"/>
          </ac:spMkLst>
        </pc:spChg>
        <pc:picChg chg="add mod">
          <ac:chgData name="Siddarth Joshi" userId="bc4d29ca-e482-4031-a817-c6a7c744f97a" providerId="ADAL" clId="{8EEEA24E-C7CF-4609-8F61-9A31FC200FC8}" dt="2022-01-28T10:59:37.330" v="3950" actId="1076"/>
          <ac:picMkLst>
            <pc:docMk/>
            <pc:sldMk cId="3880510180" sldId="405"/>
            <ac:picMk id="1026" creationId="{54CDB5FA-492E-48D6-917A-361D74404D42}"/>
          </ac:picMkLst>
        </pc:picChg>
      </pc:sldChg>
      <pc:sldChg chg="delSp modSp add mod">
        <pc:chgData name="Siddarth Joshi" userId="bc4d29ca-e482-4031-a817-c6a7c744f97a" providerId="ADAL" clId="{8EEEA24E-C7CF-4609-8F61-9A31FC200FC8}" dt="2022-01-28T11:08:34.039" v="4329" actId="207"/>
        <pc:sldMkLst>
          <pc:docMk/>
          <pc:sldMk cId="3747270140" sldId="406"/>
        </pc:sldMkLst>
        <pc:spChg chg="mod">
          <ac:chgData name="Siddarth Joshi" userId="bc4d29ca-e482-4031-a817-c6a7c744f97a" providerId="ADAL" clId="{8EEEA24E-C7CF-4609-8F61-9A31FC200FC8}" dt="2022-01-28T11:08:34.039" v="4329" actId="207"/>
          <ac:spMkLst>
            <pc:docMk/>
            <pc:sldMk cId="3747270140" sldId="406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8T11:06:05.657" v="4190" actId="478"/>
          <ac:spMkLst>
            <pc:docMk/>
            <pc:sldMk cId="3747270140" sldId="406"/>
            <ac:spMk id="10" creationId="{C53A0740-F99D-4430-AE8C-144984072B3A}"/>
          </ac:spMkLst>
        </pc:spChg>
        <pc:picChg chg="del">
          <ac:chgData name="Siddarth Joshi" userId="bc4d29ca-e482-4031-a817-c6a7c744f97a" providerId="ADAL" clId="{8EEEA24E-C7CF-4609-8F61-9A31FC200FC8}" dt="2022-01-28T11:06:07.615" v="4191" actId="478"/>
          <ac:picMkLst>
            <pc:docMk/>
            <pc:sldMk cId="3747270140" sldId="406"/>
            <ac:picMk id="1026" creationId="{54CDB5FA-492E-48D6-917A-361D74404D42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1:21:11.607" v="4503" actId="20577"/>
        <pc:sldMkLst>
          <pc:docMk/>
          <pc:sldMk cId="3890322500" sldId="407"/>
        </pc:sldMkLst>
        <pc:spChg chg="mod">
          <ac:chgData name="Siddarth Joshi" userId="bc4d29ca-e482-4031-a817-c6a7c744f97a" providerId="ADAL" clId="{8EEEA24E-C7CF-4609-8F61-9A31FC200FC8}" dt="2022-01-28T11:21:11.607" v="4503" actId="20577"/>
          <ac:spMkLst>
            <pc:docMk/>
            <pc:sldMk cId="3890322500" sldId="407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8T11:09:37.705" v="4345" actId="478"/>
          <ac:spMkLst>
            <pc:docMk/>
            <pc:sldMk cId="3890322500" sldId="407"/>
            <ac:spMk id="10" creationId="{C53A0740-F99D-4430-AE8C-144984072B3A}"/>
          </ac:spMkLst>
        </pc:spChg>
        <pc:picChg chg="del">
          <ac:chgData name="Siddarth Joshi" userId="bc4d29ca-e482-4031-a817-c6a7c744f97a" providerId="ADAL" clId="{8EEEA24E-C7CF-4609-8F61-9A31FC200FC8}" dt="2022-01-28T11:09:34.985" v="4344" actId="478"/>
          <ac:picMkLst>
            <pc:docMk/>
            <pc:sldMk cId="3890322500" sldId="407"/>
            <ac:picMk id="1026" creationId="{54CDB5FA-492E-48D6-917A-361D74404D42}"/>
          </ac:picMkLst>
        </pc:picChg>
        <pc:picChg chg="add mod">
          <ac:chgData name="Siddarth Joshi" userId="bc4d29ca-e482-4031-a817-c6a7c744f97a" providerId="ADAL" clId="{8EEEA24E-C7CF-4609-8F61-9A31FC200FC8}" dt="2022-01-28T11:17:57.722" v="4348" actId="1076"/>
          <ac:picMkLst>
            <pc:docMk/>
            <pc:sldMk cId="3890322500" sldId="407"/>
            <ac:picMk id="3074" creationId="{F49347B4-B090-4589-ADDC-71B5F0E2DF30}"/>
          </ac:picMkLst>
        </pc:picChg>
        <pc:picChg chg="add mod">
          <ac:chgData name="Siddarth Joshi" userId="bc4d29ca-e482-4031-a817-c6a7c744f97a" providerId="ADAL" clId="{8EEEA24E-C7CF-4609-8F61-9A31FC200FC8}" dt="2022-01-28T11:19:48.596" v="4370" actId="1076"/>
          <ac:picMkLst>
            <pc:docMk/>
            <pc:sldMk cId="3890322500" sldId="407"/>
            <ac:picMk id="3076" creationId="{FE44618A-CF2A-46FA-B95E-8B29BCDDFCC3}"/>
          </ac:picMkLst>
        </pc:picChg>
        <pc:picChg chg="add del mod">
          <ac:chgData name="Siddarth Joshi" userId="bc4d29ca-e482-4031-a817-c6a7c744f97a" providerId="ADAL" clId="{8EEEA24E-C7CF-4609-8F61-9A31FC200FC8}" dt="2022-01-28T11:19:40.221" v="4369"/>
          <ac:picMkLst>
            <pc:docMk/>
            <pc:sldMk cId="3890322500" sldId="407"/>
            <ac:picMk id="3078" creationId="{E11876D5-A0B2-4B4D-B871-C5083463BB30}"/>
          </ac:picMkLst>
        </pc:picChg>
        <pc:picChg chg="add del mod">
          <ac:chgData name="Siddarth Joshi" userId="bc4d29ca-e482-4031-a817-c6a7c744f97a" providerId="ADAL" clId="{8EEEA24E-C7CF-4609-8F61-9A31FC200FC8}" dt="2022-01-28T11:19:39.276" v="4368"/>
          <ac:picMkLst>
            <pc:docMk/>
            <pc:sldMk cId="3890322500" sldId="407"/>
            <ac:picMk id="3080" creationId="{DBEF5A7B-41BB-4C78-9807-C5A92B0CDDDB}"/>
          </ac:picMkLst>
        </pc:picChg>
        <pc:picChg chg="add del mod">
          <ac:chgData name="Siddarth Joshi" userId="bc4d29ca-e482-4031-a817-c6a7c744f97a" providerId="ADAL" clId="{8EEEA24E-C7CF-4609-8F61-9A31FC200FC8}" dt="2022-01-28T11:19:38.949" v="4367"/>
          <ac:picMkLst>
            <pc:docMk/>
            <pc:sldMk cId="3890322500" sldId="407"/>
            <ac:picMk id="3082" creationId="{BC31B8E8-B9F7-41C3-A604-8D5CD29D46EA}"/>
          </ac:picMkLst>
        </pc:picChg>
        <pc:picChg chg="add del mod">
          <ac:chgData name="Siddarth Joshi" userId="bc4d29ca-e482-4031-a817-c6a7c744f97a" providerId="ADAL" clId="{8EEEA24E-C7CF-4609-8F61-9A31FC200FC8}" dt="2022-01-28T11:19:38.749" v="4366"/>
          <ac:picMkLst>
            <pc:docMk/>
            <pc:sldMk cId="3890322500" sldId="407"/>
            <ac:picMk id="3084" creationId="{331781A7-9DCD-451B-9FD3-A47F7798B524}"/>
          </ac:picMkLst>
        </pc:picChg>
        <pc:picChg chg="add del mod">
          <ac:chgData name="Siddarth Joshi" userId="bc4d29ca-e482-4031-a817-c6a7c744f97a" providerId="ADAL" clId="{8EEEA24E-C7CF-4609-8F61-9A31FC200FC8}" dt="2022-01-28T11:19:38.554" v="4365"/>
          <ac:picMkLst>
            <pc:docMk/>
            <pc:sldMk cId="3890322500" sldId="407"/>
            <ac:picMk id="3086" creationId="{ACB6E243-FCF3-46E9-9B46-8CBB712F6212}"/>
          </ac:picMkLst>
        </pc:picChg>
        <pc:picChg chg="add del mod">
          <ac:chgData name="Siddarth Joshi" userId="bc4d29ca-e482-4031-a817-c6a7c744f97a" providerId="ADAL" clId="{8EEEA24E-C7CF-4609-8F61-9A31FC200FC8}" dt="2022-01-28T11:19:38.340" v="4364"/>
          <ac:picMkLst>
            <pc:docMk/>
            <pc:sldMk cId="3890322500" sldId="407"/>
            <ac:picMk id="3088" creationId="{7DBA2981-CCC1-4C11-9CC8-81E4D51EC083}"/>
          </ac:picMkLst>
        </pc:picChg>
        <pc:picChg chg="add del mod">
          <ac:chgData name="Siddarth Joshi" userId="bc4d29ca-e482-4031-a817-c6a7c744f97a" providerId="ADAL" clId="{8EEEA24E-C7CF-4609-8F61-9A31FC200FC8}" dt="2022-01-28T11:19:38.086" v="4363"/>
          <ac:picMkLst>
            <pc:docMk/>
            <pc:sldMk cId="3890322500" sldId="407"/>
            <ac:picMk id="3090" creationId="{DC00E10D-7640-4E59-9135-ECEE7F4948CA}"/>
          </ac:picMkLst>
        </pc:picChg>
        <pc:picChg chg="add del mod">
          <ac:chgData name="Siddarth Joshi" userId="bc4d29ca-e482-4031-a817-c6a7c744f97a" providerId="ADAL" clId="{8EEEA24E-C7CF-4609-8F61-9A31FC200FC8}" dt="2022-01-28T11:19:37.904" v="4362"/>
          <ac:picMkLst>
            <pc:docMk/>
            <pc:sldMk cId="3890322500" sldId="407"/>
            <ac:picMk id="3092" creationId="{48817DDC-4BD0-4E48-8302-830FD211AF7C}"/>
          </ac:picMkLst>
        </pc:picChg>
        <pc:picChg chg="add del mod">
          <ac:chgData name="Siddarth Joshi" userId="bc4d29ca-e482-4031-a817-c6a7c744f97a" providerId="ADAL" clId="{8EEEA24E-C7CF-4609-8F61-9A31FC200FC8}" dt="2022-01-28T11:19:37.711" v="4361"/>
          <ac:picMkLst>
            <pc:docMk/>
            <pc:sldMk cId="3890322500" sldId="407"/>
            <ac:picMk id="3094" creationId="{92F7CEF2-5992-4DE9-8489-AB2855CD04A8}"/>
          </ac:picMkLst>
        </pc:picChg>
        <pc:picChg chg="add del mod">
          <ac:chgData name="Siddarth Joshi" userId="bc4d29ca-e482-4031-a817-c6a7c744f97a" providerId="ADAL" clId="{8EEEA24E-C7CF-4609-8F61-9A31FC200FC8}" dt="2022-01-28T11:19:37.055" v="4360"/>
          <ac:picMkLst>
            <pc:docMk/>
            <pc:sldMk cId="3890322500" sldId="407"/>
            <ac:picMk id="3096" creationId="{93DE6DDD-A172-4418-AC68-0A189D0A2BD0}"/>
          </ac:picMkLst>
        </pc:picChg>
      </pc:sldChg>
      <pc:sldChg chg="add ord">
        <pc:chgData name="Siddarth Joshi" userId="bc4d29ca-e482-4031-a817-c6a7c744f97a" providerId="ADAL" clId="{8EEEA24E-C7CF-4609-8F61-9A31FC200FC8}" dt="2022-01-28T11:09:19.314" v="4335"/>
        <pc:sldMkLst>
          <pc:docMk/>
          <pc:sldMk cId="3279950986" sldId="408"/>
        </pc:sldMkLst>
      </pc:sldChg>
      <pc:sldChg chg="addSp delSp modSp add mod">
        <pc:chgData name="Siddarth Joshi" userId="bc4d29ca-e482-4031-a817-c6a7c744f97a" providerId="ADAL" clId="{8EEEA24E-C7CF-4609-8F61-9A31FC200FC8}" dt="2022-01-28T11:27:16.264" v="4725" actId="20577"/>
        <pc:sldMkLst>
          <pc:docMk/>
          <pc:sldMk cId="2458436681" sldId="409"/>
        </pc:sldMkLst>
        <pc:spChg chg="mod">
          <ac:chgData name="Siddarth Joshi" userId="bc4d29ca-e482-4031-a817-c6a7c744f97a" providerId="ADAL" clId="{8EEEA24E-C7CF-4609-8F61-9A31FC200FC8}" dt="2022-01-28T11:27:16.264" v="4725" actId="20577"/>
          <ac:spMkLst>
            <pc:docMk/>
            <pc:sldMk cId="2458436681" sldId="409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24:43.453" v="4653" actId="1076"/>
          <ac:picMkLst>
            <pc:docMk/>
            <pc:sldMk cId="2458436681" sldId="409"/>
            <ac:picMk id="10" creationId="{B5DBA19F-C8F0-46FA-8A3F-3B17A13DC092}"/>
          </ac:picMkLst>
        </pc:picChg>
        <pc:picChg chg="del">
          <ac:chgData name="Siddarth Joshi" userId="bc4d29ca-e482-4031-a817-c6a7c744f97a" providerId="ADAL" clId="{8EEEA24E-C7CF-4609-8F61-9A31FC200FC8}" dt="2022-01-28T11:23:33.047" v="4519" actId="478"/>
          <ac:picMkLst>
            <pc:docMk/>
            <pc:sldMk cId="2458436681" sldId="409"/>
            <ac:picMk id="3074" creationId="{F49347B4-B090-4589-ADDC-71B5F0E2DF30}"/>
          </ac:picMkLst>
        </pc:picChg>
        <pc:picChg chg="del">
          <ac:chgData name="Siddarth Joshi" userId="bc4d29ca-e482-4031-a817-c6a7c744f97a" providerId="ADAL" clId="{8EEEA24E-C7CF-4609-8F61-9A31FC200FC8}" dt="2022-01-28T11:23:34.742" v="4520" actId="478"/>
          <ac:picMkLst>
            <pc:docMk/>
            <pc:sldMk cId="2458436681" sldId="409"/>
            <ac:picMk id="3076" creationId="{FE44618A-CF2A-46FA-B95E-8B29BCDDFCC3}"/>
          </ac:picMkLst>
        </pc:picChg>
      </pc:sldChg>
      <pc:sldChg chg="addSp delSp modSp add mod modAnim">
        <pc:chgData name="Siddarth Joshi" userId="bc4d29ca-e482-4031-a817-c6a7c744f97a" providerId="ADAL" clId="{8EEEA24E-C7CF-4609-8F61-9A31FC200FC8}" dt="2022-01-28T11:37:40.732" v="4833" actId="20577"/>
        <pc:sldMkLst>
          <pc:docMk/>
          <pc:sldMk cId="1553124719" sldId="410"/>
        </pc:sldMkLst>
        <pc:spChg chg="mod">
          <ac:chgData name="Siddarth Joshi" userId="bc4d29ca-e482-4031-a817-c6a7c744f97a" providerId="ADAL" clId="{8EEEA24E-C7CF-4609-8F61-9A31FC200FC8}" dt="2022-01-28T11:37:40.732" v="4833" actId="20577"/>
          <ac:spMkLst>
            <pc:docMk/>
            <pc:sldMk cId="1553124719" sldId="410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36:13.335" v="4741" actId="1076"/>
          <ac:picMkLst>
            <pc:docMk/>
            <pc:sldMk cId="1553124719" sldId="410"/>
            <ac:picMk id="2" creationId="{F14DC603-A4D8-495A-9B91-AC3D63FAAD6F}"/>
          </ac:picMkLst>
        </pc:picChg>
        <pc:picChg chg="del">
          <ac:chgData name="Siddarth Joshi" userId="bc4d29ca-e482-4031-a817-c6a7c744f97a" providerId="ADAL" clId="{8EEEA24E-C7CF-4609-8F61-9A31FC200FC8}" dt="2022-01-28T11:35:17.891" v="4735" actId="478"/>
          <ac:picMkLst>
            <pc:docMk/>
            <pc:sldMk cId="1553124719" sldId="410"/>
            <ac:picMk id="10" creationId="{B5DBA19F-C8F0-46FA-8A3F-3B17A13DC092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1:59:51" v="4991" actId="14100"/>
        <pc:sldMkLst>
          <pc:docMk/>
          <pc:sldMk cId="2053210427" sldId="411"/>
        </pc:sldMkLst>
        <pc:spChg chg="mod">
          <ac:chgData name="Siddarth Joshi" userId="bc4d29ca-e482-4031-a817-c6a7c744f97a" providerId="ADAL" clId="{8EEEA24E-C7CF-4609-8F61-9A31FC200FC8}" dt="2022-01-28T11:38:52" v="4846" actId="20577"/>
          <ac:spMkLst>
            <pc:docMk/>
            <pc:sldMk cId="2053210427" sldId="411"/>
            <ac:spMk id="8" creationId="{BBB9B1C4-5210-4BEA-A556-2A53383A911F}"/>
          </ac:spMkLst>
        </pc:spChg>
        <pc:spChg chg="mod">
          <ac:chgData name="Siddarth Joshi" userId="bc4d29ca-e482-4031-a817-c6a7c744f97a" providerId="ADAL" clId="{8EEEA24E-C7CF-4609-8F61-9A31FC200FC8}" dt="2022-01-28T11:59:51" v="4991" actId="14100"/>
          <ac:spMkLst>
            <pc:docMk/>
            <pc:sldMk cId="2053210427" sldId="411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1:38:54.177" v="4847" actId="478"/>
          <ac:picMkLst>
            <pc:docMk/>
            <pc:sldMk cId="2053210427" sldId="411"/>
            <ac:picMk id="10" creationId="{B5DBA19F-C8F0-46FA-8A3F-3B17A13DC092}"/>
          </ac:picMkLst>
        </pc:picChg>
        <pc:picChg chg="add mod">
          <ac:chgData name="Siddarth Joshi" userId="bc4d29ca-e482-4031-a817-c6a7c744f97a" providerId="ADAL" clId="{8EEEA24E-C7CF-4609-8F61-9A31FC200FC8}" dt="2022-01-28T11:59:45.111" v="4990" actId="1076"/>
          <ac:picMkLst>
            <pc:docMk/>
            <pc:sldMk cId="2053210427" sldId="411"/>
            <ac:picMk id="4098" creationId="{CF561552-E416-4D36-BA20-47132B1D0EB9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1:59:14.396" v="4988" actId="1076"/>
        <pc:sldMkLst>
          <pc:docMk/>
          <pc:sldMk cId="4280930994" sldId="412"/>
        </pc:sldMkLst>
        <pc:spChg chg="del">
          <ac:chgData name="Siddarth Joshi" userId="bc4d29ca-e482-4031-a817-c6a7c744f97a" providerId="ADAL" clId="{8EEEA24E-C7CF-4609-8F61-9A31FC200FC8}" dt="2022-01-28T11:59:10.204" v="4986" actId="478"/>
          <ac:spMkLst>
            <pc:docMk/>
            <pc:sldMk cId="4280930994" sldId="412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59:14.396" v="4988" actId="1076"/>
          <ac:picMkLst>
            <pc:docMk/>
            <pc:sldMk cId="4280930994" sldId="412"/>
            <ac:picMk id="3" creationId="{B8B917B7-C59B-4797-8D26-B85D8FF558BC}"/>
          </ac:picMkLst>
        </pc:picChg>
      </pc:sldChg>
      <pc:sldChg chg="modSp add mod ord">
        <pc:chgData name="Siddarth Joshi" userId="bc4d29ca-e482-4031-a817-c6a7c744f97a" providerId="ADAL" clId="{8EEEA24E-C7CF-4609-8F61-9A31FC200FC8}" dt="2022-01-28T12:51:56.064" v="5135" actId="20577"/>
        <pc:sldMkLst>
          <pc:docMk/>
          <pc:sldMk cId="328385171" sldId="413"/>
        </pc:sldMkLst>
        <pc:spChg chg="mod">
          <ac:chgData name="Siddarth Joshi" userId="bc4d29ca-e482-4031-a817-c6a7c744f97a" providerId="ADAL" clId="{8EEEA24E-C7CF-4609-8F61-9A31FC200FC8}" dt="2022-01-28T12:51:56.064" v="5135" actId="20577"/>
          <ac:spMkLst>
            <pc:docMk/>
            <pc:sldMk cId="328385171" sldId="413"/>
            <ac:spMk id="9" creationId="{1C16EA43-3800-47C9-B980-152C5DA4623E}"/>
          </ac:spMkLst>
        </pc:spChg>
      </pc:sldChg>
      <pc:sldChg chg="addSp delSp modSp add mod">
        <pc:chgData name="Siddarth Joshi" userId="bc4d29ca-e482-4031-a817-c6a7c744f97a" providerId="ADAL" clId="{8EEEA24E-C7CF-4609-8F61-9A31FC200FC8}" dt="2022-01-28T13:18:41.482" v="5429" actId="20577"/>
        <pc:sldMkLst>
          <pc:docMk/>
          <pc:sldMk cId="3258023830" sldId="414"/>
        </pc:sldMkLst>
        <pc:spChg chg="mod">
          <ac:chgData name="Siddarth Joshi" userId="bc4d29ca-e482-4031-a817-c6a7c744f97a" providerId="ADAL" clId="{8EEEA24E-C7CF-4609-8F61-9A31FC200FC8}" dt="2022-01-28T13:00:36.681" v="5152" actId="20577"/>
          <ac:spMkLst>
            <pc:docMk/>
            <pc:sldMk cId="3258023830" sldId="414"/>
            <ac:spMk id="8" creationId="{BBB9B1C4-5210-4BEA-A556-2A53383A911F}"/>
          </ac:spMkLst>
        </pc:spChg>
        <pc:spChg chg="mod">
          <ac:chgData name="Siddarth Joshi" userId="bc4d29ca-e482-4031-a817-c6a7c744f97a" providerId="ADAL" clId="{8EEEA24E-C7CF-4609-8F61-9A31FC200FC8}" dt="2022-01-28T13:18:41.482" v="5429" actId="20577"/>
          <ac:spMkLst>
            <pc:docMk/>
            <pc:sldMk cId="3258023830" sldId="414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3:00:39.267" v="5153" actId="478"/>
          <ac:picMkLst>
            <pc:docMk/>
            <pc:sldMk cId="3258023830" sldId="414"/>
            <ac:picMk id="4098" creationId="{CF561552-E416-4D36-BA20-47132B1D0EB9}"/>
          </ac:picMkLst>
        </pc:picChg>
        <pc:picChg chg="add mod">
          <ac:chgData name="Siddarth Joshi" userId="bc4d29ca-e482-4031-a817-c6a7c744f97a" providerId="ADAL" clId="{8EEEA24E-C7CF-4609-8F61-9A31FC200FC8}" dt="2022-01-28T13:14:58.547" v="5274" actId="1076"/>
          <ac:picMkLst>
            <pc:docMk/>
            <pc:sldMk cId="3258023830" sldId="414"/>
            <ac:picMk id="7170" creationId="{ABB86E25-D630-4143-A29B-1EF201DEFF26}"/>
          </ac:picMkLst>
        </pc:picChg>
      </pc:sldChg>
      <pc:sldChg chg="addSp modSp add mod">
        <pc:chgData name="Siddarth Joshi" userId="bc4d29ca-e482-4031-a817-c6a7c744f97a" providerId="ADAL" clId="{8EEEA24E-C7CF-4609-8F61-9A31FC200FC8}" dt="2022-01-28T13:20:02.853" v="5433" actId="14100"/>
        <pc:sldMkLst>
          <pc:docMk/>
          <pc:sldMk cId="3206293255" sldId="415"/>
        </pc:sldMkLst>
        <pc:spChg chg="mod">
          <ac:chgData name="Siddarth Joshi" userId="bc4d29ca-e482-4031-a817-c6a7c744f97a" providerId="ADAL" clId="{8EEEA24E-C7CF-4609-8F61-9A31FC200FC8}" dt="2022-01-28T13:03:32.890" v="5177" actId="20577"/>
          <ac:spMkLst>
            <pc:docMk/>
            <pc:sldMk cId="3206293255" sldId="415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3:03:38.205" v="5179" actId="1076"/>
          <ac:picMkLst>
            <pc:docMk/>
            <pc:sldMk cId="3206293255" sldId="415"/>
            <ac:picMk id="3" creationId="{7EA275A6-D27F-4429-BAFC-C8B1FD4F1C0B}"/>
          </ac:picMkLst>
        </pc:picChg>
        <pc:picChg chg="add mod">
          <ac:chgData name="Siddarth Joshi" userId="bc4d29ca-e482-4031-a817-c6a7c744f97a" providerId="ADAL" clId="{8EEEA24E-C7CF-4609-8F61-9A31FC200FC8}" dt="2022-01-28T13:20:02.853" v="5433" actId="14100"/>
          <ac:picMkLst>
            <pc:docMk/>
            <pc:sldMk cId="3206293255" sldId="415"/>
            <ac:picMk id="6" creationId="{3850D480-503E-45A5-823E-514717B00F4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3:08:11.670" v="5192" actId="1076"/>
        <pc:sldMkLst>
          <pc:docMk/>
          <pc:sldMk cId="4009191168" sldId="416"/>
        </pc:sldMkLst>
        <pc:picChg chg="del">
          <ac:chgData name="Siddarth Joshi" userId="bc4d29ca-e482-4031-a817-c6a7c744f97a" providerId="ADAL" clId="{8EEEA24E-C7CF-4609-8F61-9A31FC200FC8}" dt="2022-01-28T13:04:44.328" v="5181" actId="478"/>
          <ac:picMkLst>
            <pc:docMk/>
            <pc:sldMk cId="4009191168" sldId="416"/>
            <ac:picMk id="3" creationId="{7EA275A6-D27F-4429-BAFC-C8B1FD4F1C0B}"/>
          </ac:picMkLst>
        </pc:picChg>
        <pc:picChg chg="add mod">
          <ac:chgData name="Siddarth Joshi" userId="bc4d29ca-e482-4031-a817-c6a7c744f97a" providerId="ADAL" clId="{8EEEA24E-C7CF-4609-8F61-9A31FC200FC8}" dt="2022-01-28T13:05:43.531" v="5186" actId="1076"/>
          <ac:picMkLst>
            <pc:docMk/>
            <pc:sldMk cId="4009191168" sldId="416"/>
            <ac:picMk id="5" creationId="{23A3F870-D00F-41BE-BB65-5A24A74C3125}"/>
          </ac:picMkLst>
        </pc:picChg>
        <pc:picChg chg="add mod">
          <ac:chgData name="Siddarth Joshi" userId="bc4d29ca-e482-4031-a817-c6a7c744f97a" providerId="ADAL" clId="{8EEEA24E-C7CF-4609-8F61-9A31FC200FC8}" dt="2022-01-28T13:05:48.888" v="5188" actId="14100"/>
          <ac:picMkLst>
            <pc:docMk/>
            <pc:sldMk cId="4009191168" sldId="416"/>
            <ac:picMk id="5122" creationId="{D3828320-12A3-4858-B848-C094041FC542}"/>
          </ac:picMkLst>
        </pc:picChg>
        <pc:picChg chg="add mod">
          <ac:chgData name="Siddarth Joshi" userId="bc4d29ca-e482-4031-a817-c6a7c744f97a" providerId="ADAL" clId="{8EEEA24E-C7CF-4609-8F61-9A31FC200FC8}" dt="2022-01-28T13:08:11.670" v="5192" actId="1076"/>
          <ac:picMkLst>
            <pc:docMk/>
            <pc:sldMk cId="4009191168" sldId="416"/>
            <ac:picMk id="5124" creationId="{7DD9D577-118B-41E6-8826-C65EA821A049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3:10:58.375" v="5257" actId="20577"/>
        <pc:sldMkLst>
          <pc:docMk/>
          <pc:sldMk cId="2046985968" sldId="417"/>
        </pc:sldMkLst>
        <pc:spChg chg="mod">
          <ac:chgData name="Siddarth Joshi" userId="bc4d29ca-e482-4031-a817-c6a7c744f97a" providerId="ADAL" clId="{8EEEA24E-C7CF-4609-8F61-9A31FC200FC8}" dt="2022-01-28T13:10:58.375" v="5257" actId="20577"/>
          <ac:spMkLst>
            <pc:docMk/>
            <pc:sldMk cId="2046985968" sldId="417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3:09:47.611" v="5204" actId="478"/>
          <ac:picMkLst>
            <pc:docMk/>
            <pc:sldMk cId="2046985968" sldId="417"/>
            <ac:picMk id="10" creationId="{B5DBA19F-C8F0-46FA-8A3F-3B17A13DC092}"/>
          </ac:picMkLst>
        </pc:picChg>
        <pc:picChg chg="add mod">
          <ac:chgData name="Siddarth Joshi" userId="bc4d29ca-e482-4031-a817-c6a7c744f97a" providerId="ADAL" clId="{8EEEA24E-C7CF-4609-8F61-9A31FC200FC8}" dt="2022-01-28T13:09:57.304" v="5208" actId="1076"/>
          <ac:picMkLst>
            <pc:docMk/>
            <pc:sldMk cId="2046985968" sldId="417"/>
            <ac:picMk id="6146" creationId="{D06FBEEC-2284-4ECB-8602-050085C0C70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3:13:12.714" v="5269" actId="1076"/>
        <pc:sldMkLst>
          <pc:docMk/>
          <pc:sldMk cId="591803004" sldId="418"/>
        </pc:sldMkLst>
        <pc:picChg chg="add mod modCrop">
          <ac:chgData name="Siddarth Joshi" userId="bc4d29ca-e482-4031-a817-c6a7c744f97a" providerId="ADAL" clId="{8EEEA24E-C7CF-4609-8F61-9A31FC200FC8}" dt="2022-01-28T13:13:12.714" v="5269" actId="1076"/>
          <ac:picMkLst>
            <pc:docMk/>
            <pc:sldMk cId="591803004" sldId="418"/>
            <ac:picMk id="3" creationId="{620525B4-A55D-43D2-A9E6-B2EB107B25A0}"/>
          </ac:picMkLst>
        </pc:picChg>
        <pc:picChg chg="del">
          <ac:chgData name="Siddarth Joshi" userId="bc4d29ca-e482-4031-a817-c6a7c744f97a" providerId="ADAL" clId="{8EEEA24E-C7CF-4609-8F61-9A31FC200FC8}" dt="2022-01-28T13:12:38.785" v="5261" actId="478"/>
          <ac:picMkLst>
            <pc:docMk/>
            <pc:sldMk cId="591803004" sldId="418"/>
            <ac:picMk id="5" creationId="{23A3F870-D00F-41BE-BB65-5A24A74C3125}"/>
          </ac:picMkLst>
        </pc:picChg>
        <pc:picChg chg="del">
          <ac:chgData name="Siddarth Joshi" userId="bc4d29ca-e482-4031-a817-c6a7c744f97a" providerId="ADAL" clId="{8EEEA24E-C7CF-4609-8F61-9A31FC200FC8}" dt="2022-01-28T13:12:37.583" v="5260" actId="478"/>
          <ac:picMkLst>
            <pc:docMk/>
            <pc:sldMk cId="591803004" sldId="418"/>
            <ac:picMk id="5122" creationId="{D3828320-12A3-4858-B848-C094041FC542}"/>
          </ac:picMkLst>
        </pc:picChg>
        <pc:picChg chg="del">
          <ac:chgData name="Siddarth Joshi" userId="bc4d29ca-e482-4031-a817-c6a7c744f97a" providerId="ADAL" clId="{8EEEA24E-C7CF-4609-8F61-9A31FC200FC8}" dt="2022-01-28T13:12:36.561" v="5259" actId="478"/>
          <ac:picMkLst>
            <pc:docMk/>
            <pc:sldMk cId="591803004" sldId="418"/>
            <ac:picMk id="5124" creationId="{7DD9D577-118B-41E6-8826-C65EA821A049}"/>
          </ac:picMkLst>
        </pc:picChg>
      </pc:sldChg>
    </pc:docChg>
  </pc:docChgLst>
  <pc:docChgLst>
    <pc:chgData name="Siddarth Joshi" userId="bc4d29ca-e482-4031-a817-c6a7c744f97a" providerId="ADAL" clId="{3141ACD6-00FB-46A1-88E0-E180C61F409C}"/>
    <pc:docChg chg="undo redo custSel addSld delSld modSld sldOrd">
      <pc:chgData name="Siddarth Joshi" userId="bc4d29ca-e482-4031-a817-c6a7c744f97a" providerId="ADAL" clId="{3141ACD6-00FB-46A1-88E0-E180C61F409C}" dt="2022-01-08T04:11:58.883" v="4160" actId="47"/>
      <pc:docMkLst>
        <pc:docMk/>
      </pc:docMkLst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419779" sldId="25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93414292" sldId="25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05593165" sldId="25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3806186" sldId="26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640494093" sldId="26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573922969" sldId="26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497154245" sldId="26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98828778" sldId="26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28129822" sldId="26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481477569" sldId="26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200475" sldId="26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42404582" sldId="26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90097374" sldId="26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65263738" sldId="27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298747" sldId="27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342752596" sldId="27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85163396" sldId="27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07545541" sldId="27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647977318" sldId="27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01921749" sldId="27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509488449" sldId="27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93527336" sldId="278"/>
        </pc:sldMkLst>
      </pc:sldChg>
      <pc:sldChg chg="modSp add del mod ord setBg">
        <pc:chgData name="Siddarth Joshi" userId="bc4d29ca-e482-4031-a817-c6a7c744f97a" providerId="ADAL" clId="{3141ACD6-00FB-46A1-88E0-E180C61F409C}" dt="2022-01-07T22:47:49.194" v="22" actId="1076"/>
        <pc:sldMkLst>
          <pc:docMk/>
          <pc:sldMk cId="2914385002" sldId="279"/>
        </pc:sldMkLst>
        <pc:spChg chg="mod">
          <ac:chgData name="Siddarth Joshi" userId="bc4d29ca-e482-4031-a817-c6a7c744f97a" providerId="ADAL" clId="{3141ACD6-00FB-46A1-88E0-E180C61F409C}" dt="2022-01-07T22:47:35.155" v="21" actId="20577"/>
          <ac:spMkLst>
            <pc:docMk/>
            <pc:sldMk cId="2914385002" sldId="279"/>
            <ac:spMk id="8" creationId="{BBB9B1C4-5210-4BEA-A556-2A53383A911F}"/>
          </ac:spMkLst>
        </pc:spChg>
        <pc:picChg chg="mod">
          <ac:chgData name="Siddarth Joshi" userId="bc4d29ca-e482-4031-a817-c6a7c744f97a" providerId="ADAL" clId="{3141ACD6-00FB-46A1-88E0-E180C61F409C}" dt="2022-01-07T22:47:49.194" v="22" actId="1076"/>
          <ac:picMkLst>
            <pc:docMk/>
            <pc:sldMk cId="2914385002" sldId="279"/>
            <ac:picMk id="9" creationId="{2742C8A0-4675-4468-AC0A-4B70957D89BF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819825379" sldId="28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856942711" sldId="28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231191889" sldId="28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4512256" sldId="28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23256864" sldId="28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59755062" sldId="28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801342905" sldId="286"/>
        </pc:sldMkLst>
      </pc:sldChg>
      <pc:sldChg chg="modSp add del mod ord setBg">
        <pc:chgData name="Siddarth Joshi" userId="bc4d29ca-e482-4031-a817-c6a7c744f97a" providerId="ADAL" clId="{3141ACD6-00FB-46A1-88E0-E180C61F409C}" dt="2022-01-08T03:11:13.463" v="2322" actId="20577"/>
        <pc:sldMkLst>
          <pc:docMk/>
          <pc:sldMk cId="1672141722" sldId="287"/>
        </pc:sldMkLst>
        <pc:spChg chg="mod">
          <ac:chgData name="Siddarth Joshi" userId="bc4d29ca-e482-4031-a817-c6a7c744f97a" providerId="ADAL" clId="{3141ACD6-00FB-46A1-88E0-E180C61F409C}" dt="2022-01-08T03:11:13.463" v="2322" actId="20577"/>
          <ac:spMkLst>
            <pc:docMk/>
            <pc:sldMk cId="1672141722" sldId="28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03483941" sldId="28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58322502" sldId="28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756124531" sldId="290"/>
        </pc:sldMkLst>
      </pc:sldChg>
      <pc:sldChg chg="addSp modSp mod">
        <pc:chgData name="Siddarth Joshi" userId="bc4d29ca-e482-4031-a817-c6a7c744f97a" providerId="ADAL" clId="{3141ACD6-00FB-46A1-88E0-E180C61F409C}" dt="2022-01-07T23:09:13.394" v="390" actId="20577"/>
        <pc:sldMkLst>
          <pc:docMk/>
          <pc:sldMk cId="2044519996" sldId="317"/>
        </pc:sldMkLst>
        <pc:spChg chg="add mod">
          <ac:chgData name="Siddarth Joshi" userId="bc4d29ca-e482-4031-a817-c6a7c744f97a" providerId="ADAL" clId="{3141ACD6-00FB-46A1-88E0-E180C61F409C}" dt="2022-01-07T23:09:13.394" v="390" actId="20577"/>
          <ac:spMkLst>
            <pc:docMk/>
            <pc:sldMk cId="2044519996" sldId="317"/>
            <ac:spMk id="6" creationId="{02DAADBB-49BD-41B4-ADA1-210B75AEFC99}"/>
          </ac:spMkLst>
        </pc:spChg>
        <pc:spChg chg="mod">
          <ac:chgData name="Siddarth Joshi" userId="bc4d29ca-e482-4031-a817-c6a7c744f97a" providerId="ADAL" clId="{3141ACD6-00FB-46A1-88E0-E180C61F409C}" dt="2022-01-07T22:00:01.956" v="2" actId="6549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3141ACD6-00FB-46A1-88E0-E180C61F409C}" dt="2022-01-07T22:57:36.032" v="30" actId="20577"/>
          <ac:spMkLst>
            <pc:docMk/>
            <pc:sldMk cId="2044519996" sldId="31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48521504" sldId="31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098852852" sldId="31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69769720" sldId="32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6437401" sldId="32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72567319" sldId="32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13536321" sldId="32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37034901" sldId="32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13922576" sldId="32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92215881" sldId="32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8167825" sldId="327"/>
        </pc:sldMkLst>
      </pc:sldChg>
      <pc:sldChg chg="add">
        <pc:chgData name="Siddarth Joshi" userId="bc4d29ca-e482-4031-a817-c6a7c744f97a" providerId="ADAL" clId="{3141ACD6-00FB-46A1-88E0-E180C61F409C}" dt="2022-01-07T21:59:56.768" v="1" actId="2890"/>
        <pc:sldMkLst>
          <pc:docMk/>
          <pc:sldMk cId="2454109517" sldId="32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12529107" sldId="329"/>
        </pc:sldMkLst>
      </pc:sldChg>
      <pc:sldChg chg="addSp delSp modSp add mod">
        <pc:chgData name="Siddarth Joshi" userId="bc4d29ca-e482-4031-a817-c6a7c744f97a" providerId="ADAL" clId="{3141ACD6-00FB-46A1-88E0-E180C61F409C}" dt="2022-01-08T00:57:29.899" v="449" actId="20577"/>
        <pc:sldMkLst>
          <pc:docMk/>
          <pc:sldMk cId="2740369512" sldId="330"/>
        </pc:sldMkLst>
        <pc:spChg chg="mod">
          <ac:chgData name="Siddarth Joshi" userId="bc4d29ca-e482-4031-a817-c6a7c744f97a" providerId="ADAL" clId="{3141ACD6-00FB-46A1-88E0-E180C61F409C}" dt="2022-01-08T00:54:44.391" v="403" actId="20577"/>
          <ac:spMkLst>
            <pc:docMk/>
            <pc:sldMk cId="2740369512" sldId="33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0:56:06.933" v="434" actId="14100"/>
          <ac:spMkLst>
            <pc:docMk/>
            <pc:sldMk cId="2740369512" sldId="330"/>
            <ac:spMk id="9" creationId="{F7EE7FF8-F1B8-4873-B5D1-51049FF8816E}"/>
          </ac:spMkLst>
        </pc:spChg>
        <pc:spChg chg="add del mod">
          <ac:chgData name="Siddarth Joshi" userId="bc4d29ca-e482-4031-a817-c6a7c744f97a" providerId="ADAL" clId="{3141ACD6-00FB-46A1-88E0-E180C61F409C}" dt="2022-01-08T00:57:05.760" v="438" actId="22"/>
          <ac:spMkLst>
            <pc:docMk/>
            <pc:sldMk cId="2740369512" sldId="330"/>
            <ac:spMk id="10" creationId="{D99DB0AD-77E1-4684-B38B-7FAF3CA84A47}"/>
          </ac:spMkLst>
        </pc:spChg>
        <pc:spChg chg="add del">
          <ac:chgData name="Siddarth Joshi" userId="bc4d29ca-e482-4031-a817-c6a7c744f97a" providerId="ADAL" clId="{3141ACD6-00FB-46A1-88E0-E180C61F409C}" dt="2022-01-08T00:57:11.023" v="444" actId="22"/>
          <ac:spMkLst>
            <pc:docMk/>
            <pc:sldMk cId="2740369512" sldId="330"/>
            <ac:spMk id="12" creationId="{BF1864DF-B8BD-403B-8693-EEAB2877DC48}"/>
          </ac:spMkLst>
        </pc:spChg>
        <pc:spChg chg="add mod">
          <ac:chgData name="Siddarth Joshi" userId="bc4d29ca-e482-4031-a817-c6a7c744f97a" providerId="ADAL" clId="{3141ACD6-00FB-46A1-88E0-E180C61F409C}" dt="2022-01-08T00:57:29.899" v="449" actId="20577"/>
          <ac:spMkLst>
            <pc:docMk/>
            <pc:sldMk cId="2740369512" sldId="330"/>
            <ac:spMk id="13" creationId="{381ED439-BA24-42A8-AADF-50947188CBA3}"/>
          </ac:spMkLst>
        </pc:spChg>
        <pc:picChg chg="add mod">
          <ac:chgData name="Siddarth Joshi" userId="bc4d29ca-e482-4031-a817-c6a7c744f97a" providerId="ADAL" clId="{3141ACD6-00FB-46A1-88E0-E180C61F409C}" dt="2022-01-08T00:55:39.618" v="408" actId="1076"/>
          <ac:picMkLst>
            <pc:docMk/>
            <pc:sldMk cId="2740369512" sldId="330"/>
            <ac:picMk id="4098" creationId="{47EDACCC-4ABE-4C3C-A507-D8B29ED09992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281738354" sldId="330"/>
        </pc:sldMkLst>
      </pc:sldChg>
      <pc:sldChg chg="addSp modSp add mod">
        <pc:chgData name="Siddarth Joshi" userId="bc4d29ca-e482-4031-a817-c6a7c744f97a" providerId="ADAL" clId="{3141ACD6-00FB-46A1-88E0-E180C61F409C}" dt="2022-01-08T01:00:57.723" v="593" actId="20577"/>
        <pc:sldMkLst>
          <pc:docMk/>
          <pc:sldMk cId="670798545" sldId="331"/>
        </pc:sldMkLst>
        <pc:spChg chg="mod">
          <ac:chgData name="Siddarth Joshi" userId="bc4d29ca-e482-4031-a817-c6a7c744f97a" providerId="ADAL" clId="{3141ACD6-00FB-46A1-88E0-E180C61F409C}" dt="2022-01-08T00:59:23.798" v="467" actId="20577"/>
          <ac:spMkLst>
            <pc:docMk/>
            <pc:sldMk cId="670798545" sldId="331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0:57.723" v="593" actId="20577"/>
          <ac:spMkLst>
            <pc:docMk/>
            <pc:sldMk cId="670798545" sldId="331"/>
            <ac:spMk id="9" creationId="{F3032FF6-7768-4975-8CA6-A1145D216862}"/>
          </ac:spMkLst>
        </pc:spChg>
        <pc:picChg chg="add mod">
          <ac:chgData name="Siddarth Joshi" userId="bc4d29ca-e482-4031-a817-c6a7c744f97a" providerId="ADAL" clId="{3141ACD6-00FB-46A1-88E0-E180C61F409C}" dt="2022-01-08T00:59:17.128" v="452" actId="1076"/>
          <ac:picMkLst>
            <pc:docMk/>
            <pc:sldMk cId="670798545" sldId="331"/>
            <ac:picMk id="5122" creationId="{CAC3E87B-9F8B-44DE-8D4C-6D011CBBFBD6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120521297" sldId="331"/>
        </pc:sldMkLst>
      </pc:sldChg>
      <pc:sldChg chg="addSp modSp add mod modNotesTx">
        <pc:chgData name="Siddarth Joshi" userId="bc4d29ca-e482-4031-a817-c6a7c744f97a" providerId="ADAL" clId="{3141ACD6-00FB-46A1-88E0-E180C61F409C}" dt="2022-01-08T01:06:14.515" v="707" actId="20577"/>
        <pc:sldMkLst>
          <pc:docMk/>
          <pc:sldMk cId="1668126263" sldId="332"/>
        </pc:sldMkLst>
        <pc:spChg chg="mod">
          <ac:chgData name="Siddarth Joshi" userId="bc4d29ca-e482-4031-a817-c6a7c744f97a" providerId="ADAL" clId="{3141ACD6-00FB-46A1-88E0-E180C61F409C}" dt="2022-01-08T01:04:17.958" v="605" actId="20577"/>
          <ac:spMkLst>
            <pc:docMk/>
            <pc:sldMk cId="1668126263" sldId="332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5:16.921" v="680" actId="20577"/>
          <ac:spMkLst>
            <pc:docMk/>
            <pc:sldMk cId="1668126263" sldId="332"/>
            <ac:spMk id="9" creationId="{6F68365C-25B7-4E38-B5C2-0711A21CCF73}"/>
          </ac:spMkLst>
        </pc:spChg>
        <pc:picChg chg="add mod">
          <ac:chgData name="Siddarth Joshi" userId="bc4d29ca-e482-4031-a817-c6a7c744f97a" providerId="ADAL" clId="{3141ACD6-00FB-46A1-88E0-E180C61F409C}" dt="2022-01-08T01:06:02.905" v="684" actId="1076"/>
          <ac:picMkLst>
            <pc:docMk/>
            <pc:sldMk cId="1668126263" sldId="332"/>
            <ac:picMk id="10" creationId="{791DA29B-62F7-4058-B611-FA3F3ADBB75C}"/>
          </ac:picMkLst>
        </pc:picChg>
        <pc:picChg chg="add mod">
          <ac:chgData name="Siddarth Joshi" userId="bc4d29ca-e482-4031-a817-c6a7c744f97a" providerId="ADAL" clId="{3141ACD6-00FB-46A1-88E0-E180C61F409C}" dt="2022-01-08T01:04:27.869" v="608" actId="1076"/>
          <ac:picMkLst>
            <pc:docMk/>
            <pc:sldMk cId="1668126263" sldId="332"/>
            <ac:picMk id="6146" creationId="{6D9573A5-0944-4E2B-9C6E-49715F93572A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2379205" sldId="332"/>
        </pc:sldMkLst>
      </pc:sldChg>
      <pc:sldChg chg="addSp delSp modSp add mod replId">
        <pc:chgData name="Siddarth Joshi" userId="bc4d29ca-e482-4031-a817-c6a7c744f97a" providerId="ADAL" clId="{3141ACD6-00FB-46A1-88E0-E180C61F409C}" dt="2022-01-08T02:54:18.052" v="2195" actId="14100"/>
        <pc:sldMkLst>
          <pc:docMk/>
          <pc:sldMk cId="679027218" sldId="333"/>
        </pc:sldMkLst>
        <pc:spChg chg="add mod">
          <ac:chgData name="Siddarth Joshi" userId="bc4d29ca-e482-4031-a817-c6a7c744f97a" providerId="ADAL" clId="{3141ACD6-00FB-46A1-88E0-E180C61F409C}" dt="2022-01-08T02:15:37.258" v="1451"/>
          <ac:spMkLst>
            <pc:docMk/>
            <pc:sldMk cId="679027218" sldId="333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1:19:16.008" v="1231" actId="313"/>
          <ac:spMkLst>
            <pc:docMk/>
            <pc:sldMk cId="679027218" sldId="333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14:25.952" v="1425" actId="20577"/>
          <ac:spMkLst>
            <pc:docMk/>
            <pc:sldMk cId="679027218" sldId="333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14:29.158" v="1426" actId="1076"/>
          <ac:spMkLst>
            <pc:docMk/>
            <pc:sldMk cId="679027218" sldId="333"/>
            <ac:spMk id="10" creationId="{3A9AFDAC-3AB9-4D82-B06D-A4B9E136C1A1}"/>
          </ac:spMkLst>
        </pc:spChg>
        <pc:spChg chg="add mod">
          <ac:chgData name="Siddarth Joshi" userId="bc4d29ca-e482-4031-a817-c6a7c744f97a" providerId="ADAL" clId="{3141ACD6-00FB-46A1-88E0-E180C61F409C}" dt="2022-01-08T02:14:53.083" v="1438" actId="14100"/>
          <ac:spMkLst>
            <pc:docMk/>
            <pc:sldMk cId="679027218" sldId="333"/>
            <ac:spMk id="12" creationId="{10D6300F-F2BC-42F2-8A5B-5A2DF72083FD}"/>
          </ac:spMkLst>
        </pc:spChg>
        <pc:spChg chg="add mod">
          <ac:chgData name="Siddarth Joshi" userId="bc4d29ca-e482-4031-a817-c6a7c744f97a" providerId="ADAL" clId="{3141ACD6-00FB-46A1-88E0-E180C61F409C}" dt="2022-01-08T02:17:03.650" v="1459" actId="1076"/>
          <ac:spMkLst>
            <pc:docMk/>
            <pc:sldMk cId="679027218" sldId="333"/>
            <ac:spMk id="13" creationId="{97720A25-BC26-49BB-B974-7618B397371E}"/>
          </ac:spMkLst>
        </pc:spChg>
        <pc:spChg chg="add mod">
          <ac:chgData name="Siddarth Joshi" userId="bc4d29ca-e482-4031-a817-c6a7c744f97a" providerId="ADAL" clId="{3141ACD6-00FB-46A1-88E0-E180C61F409C}" dt="2022-01-08T02:15:52.180" v="1458" actId="20577"/>
          <ac:spMkLst>
            <pc:docMk/>
            <pc:sldMk cId="679027218" sldId="333"/>
            <ac:spMk id="14" creationId="{501317BF-F408-43A6-81A6-CC9926833A82}"/>
          </ac:spMkLst>
        </pc:spChg>
        <pc:spChg chg="add mod">
          <ac:chgData name="Siddarth Joshi" userId="bc4d29ca-e482-4031-a817-c6a7c744f97a" providerId="ADAL" clId="{3141ACD6-00FB-46A1-88E0-E180C61F409C}" dt="2022-01-08T02:53:56.638" v="2162" actId="1076"/>
          <ac:spMkLst>
            <pc:docMk/>
            <pc:sldMk cId="679027218" sldId="333"/>
            <ac:spMk id="15" creationId="{50476807-EEAE-4EA1-9F00-040DC2D6FE8F}"/>
          </ac:spMkLst>
        </pc:spChg>
        <pc:spChg chg="add mod">
          <ac:chgData name="Siddarth Joshi" userId="bc4d29ca-e482-4031-a817-c6a7c744f97a" providerId="ADAL" clId="{3141ACD6-00FB-46A1-88E0-E180C61F409C}" dt="2022-01-08T02:54:18.052" v="2195" actId="14100"/>
          <ac:spMkLst>
            <pc:docMk/>
            <pc:sldMk cId="679027218" sldId="333"/>
            <ac:spMk id="16" creationId="{7B048234-370C-4C08-AC95-1A40563489DC}"/>
          </ac:spMkLst>
        </pc:spChg>
        <pc:picChg chg="add del">
          <ac:chgData name="Siddarth Joshi" userId="bc4d29ca-e482-4031-a817-c6a7c744f97a" providerId="ADAL" clId="{3141ACD6-00FB-46A1-88E0-E180C61F409C}" dt="2022-01-08T01:15:17.730" v="950"/>
          <ac:picMkLst>
            <pc:docMk/>
            <pc:sldMk cId="679027218" sldId="333"/>
            <ac:picMk id="8194" creationId="{D57DAFBE-C953-4E01-8485-9F093CFAD156}"/>
          </ac:picMkLst>
        </pc:picChg>
        <pc:picChg chg="add mod">
          <ac:chgData name="Siddarth Joshi" userId="bc4d29ca-e482-4031-a817-c6a7c744f97a" providerId="ADAL" clId="{3141ACD6-00FB-46A1-88E0-E180C61F409C}" dt="2022-01-08T02:11:22.390" v="1234" actId="1076"/>
          <ac:picMkLst>
            <pc:docMk/>
            <pc:sldMk cId="679027218" sldId="333"/>
            <ac:picMk id="8196" creationId="{2876B853-D66F-430F-A89D-3231CB9E4C37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0650109" sldId="333"/>
        </pc:sldMkLst>
      </pc:sldChg>
      <pc:sldChg chg="addSp delSp modSp add mod replId">
        <pc:chgData name="Siddarth Joshi" userId="bc4d29ca-e482-4031-a817-c6a7c744f97a" providerId="ADAL" clId="{3141ACD6-00FB-46A1-88E0-E180C61F409C}" dt="2022-01-08T02:42:36.070" v="1928" actId="20577"/>
        <pc:sldMkLst>
          <pc:docMk/>
          <pc:sldMk cId="1170209390" sldId="334"/>
        </pc:sldMkLst>
        <pc:spChg chg="add mod">
          <ac:chgData name="Siddarth Joshi" userId="bc4d29ca-e482-4031-a817-c6a7c744f97a" providerId="ADAL" clId="{3141ACD6-00FB-46A1-88E0-E180C61F409C}" dt="2022-01-08T02:40:26.491" v="1843" actId="14100"/>
          <ac:spMkLst>
            <pc:docMk/>
            <pc:sldMk cId="1170209390" sldId="334"/>
            <ac:spMk id="6" creationId="{2F2F91AC-0A75-4BE8-9B23-640B8A1BA18E}"/>
          </ac:spMkLst>
        </pc:spChg>
        <pc:spChg chg="mod">
          <ac:chgData name="Siddarth Joshi" userId="bc4d29ca-e482-4031-a817-c6a7c744f97a" providerId="ADAL" clId="{3141ACD6-00FB-46A1-88E0-E180C61F409C}" dt="2022-01-08T02:34:02.488" v="1717" actId="20577"/>
          <ac:spMkLst>
            <pc:docMk/>
            <pc:sldMk cId="1170209390" sldId="33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0:51.741" v="1844" actId="1076"/>
          <ac:spMkLst>
            <pc:docMk/>
            <pc:sldMk cId="1170209390" sldId="334"/>
            <ac:spMk id="12" creationId="{D785EA8B-0F68-4801-9185-21B0A49C9625}"/>
          </ac:spMkLst>
        </pc:spChg>
        <pc:spChg chg="add mod">
          <ac:chgData name="Siddarth Joshi" userId="bc4d29ca-e482-4031-a817-c6a7c744f97a" providerId="ADAL" clId="{3141ACD6-00FB-46A1-88E0-E180C61F409C}" dt="2022-01-08T02:39:49.788" v="1830" actId="1076"/>
          <ac:spMkLst>
            <pc:docMk/>
            <pc:sldMk cId="1170209390" sldId="334"/>
            <ac:spMk id="14" creationId="{BC28AF95-E295-4D8D-866F-787D7977BA33}"/>
          </ac:spMkLst>
        </pc:spChg>
        <pc:spChg chg="add mod">
          <ac:chgData name="Siddarth Joshi" userId="bc4d29ca-e482-4031-a817-c6a7c744f97a" providerId="ADAL" clId="{3141ACD6-00FB-46A1-88E0-E180C61F409C}" dt="2022-01-08T02:42:36.070" v="1928" actId="20577"/>
          <ac:spMkLst>
            <pc:docMk/>
            <pc:sldMk cId="1170209390" sldId="334"/>
            <ac:spMk id="15" creationId="{3C6D1FCD-82C9-4027-8ECC-C5E7A6CC6C6C}"/>
          </ac:spMkLst>
        </pc:spChg>
        <pc:picChg chg="add del mod">
          <ac:chgData name="Siddarth Joshi" userId="bc4d29ca-e482-4031-a817-c6a7c744f97a" providerId="ADAL" clId="{3141ACD6-00FB-46A1-88E0-E180C61F409C}" dt="2022-01-08T02:40:01.311" v="1831" actId="478"/>
          <ac:picMkLst>
            <pc:docMk/>
            <pc:sldMk cId="1170209390" sldId="334"/>
            <ac:picMk id="3" creationId="{50F6E463-AC93-4F91-8C68-A9963CFDC7A2}"/>
          </ac:picMkLst>
        </pc:picChg>
        <pc:picChg chg="add mod">
          <ac:chgData name="Siddarth Joshi" userId="bc4d29ca-e482-4031-a817-c6a7c744f97a" providerId="ADAL" clId="{3141ACD6-00FB-46A1-88E0-E180C61F409C}" dt="2022-01-08T02:37:14.325" v="1767" actId="1076"/>
          <ac:picMkLst>
            <pc:docMk/>
            <pc:sldMk cId="1170209390" sldId="334"/>
            <ac:picMk id="9" creationId="{435BEF7B-E1C6-4E87-8AC7-F5D7258E7889}"/>
          </ac:picMkLst>
        </pc:picChg>
        <pc:picChg chg="add mod">
          <ac:chgData name="Siddarth Joshi" userId="bc4d29ca-e482-4031-a817-c6a7c744f97a" providerId="ADAL" clId="{3141ACD6-00FB-46A1-88E0-E180C61F409C}" dt="2022-01-08T02:39:25.717" v="1810" actId="1076"/>
          <ac:picMkLst>
            <pc:docMk/>
            <pc:sldMk cId="1170209390" sldId="334"/>
            <ac:picMk id="13" creationId="{9408E453-C538-48A2-AEFF-1D01FE351320}"/>
          </ac:picMkLst>
        </pc:picChg>
      </pc:sldChg>
      <pc:sldChg chg="addSp modSp add mod">
        <pc:chgData name="Siddarth Joshi" userId="bc4d29ca-e482-4031-a817-c6a7c744f97a" providerId="ADAL" clId="{3141ACD6-00FB-46A1-88E0-E180C61F409C}" dt="2022-01-08T02:45:39.999" v="2054" actId="20577"/>
        <pc:sldMkLst>
          <pc:docMk/>
          <pc:sldMk cId="3877792258" sldId="335"/>
        </pc:sldMkLst>
        <pc:spChg chg="mod">
          <ac:chgData name="Siddarth Joshi" userId="bc4d29ca-e482-4031-a817-c6a7c744f97a" providerId="ADAL" clId="{3141ACD6-00FB-46A1-88E0-E180C61F409C}" dt="2022-01-08T02:44:18.780" v="1934" actId="20577"/>
          <ac:spMkLst>
            <pc:docMk/>
            <pc:sldMk cId="3877792258" sldId="335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5:39.999" v="2054" actId="20577"/>
          <ac:spMkLst>
            <pc:docMk/>
            <pc:sldMk cId="3877792258" sldId="335"/>
            <ac:spMk id="9" creationId="{5ED3DC08-2E65-48A5-9010-746A7F2F3963}"/>
          </ac:spMkLst>
        </pc:spChg>
        <pc:picChg chg="add mod">
          <ac:chgData name="Siddarth Joshi" userId="bc4d29ca-e482-4031-a817-c6a7c744f97a" providerId="ADAL" clId="{3141ACD6-00FB-46A1-88E0-E180C61F409C}" dt="2022-01-08T02:44:14.930" v="1931" actId="1076"/>
          <ac:picMkLst>
            <pc:docMk/>
            <pc:sldMk cId="3877792258" sldId="335"/>
            <ac:picMk id="3" creationId="{8198C0B4-37C5-4D16-8D35-4E801CD9AFB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2:58:12.621" v="2294" actId="27636"/>
        <pc:sldMkLst>
          <pc:docMk/>
          <pc:sldMk cId="1355091510" sldId="336"/>
        </pc:sldMkLst>
        <pc:spChg chg="mod">
          <ac:chgData name="Siddarth Joshi" userId="bc4d29ca-e482-4031-a817-c6a7c744f97a" providerId="ADAL" clId="{3141ACD6-00FB-46A1-88E0-E180C61F409C}" dt="2022-01-08T02:55:40.483" v="2228" actId="20577"/>
          <ac:spMkLst>
            <pc:docMk/>
            <pc:sldMk cId="1355091510" sldId="336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58:12.621" v="2294" actId="27636"/>
          <ac:spMkLst>
            <pc:docMk/>
            <pc:sldMk cId="1355091510" sldId="336"/>
            <ac:spMk id="9" creationId="{597A3F00-6449-4E38-A320-A768F53DC82A}"/>
          </ac:spMkLst>
        </pc:spChg>
        <pc:picChg chg="add mod">
          <ac:chgData name="Siddarth Joshi" userId="bc4d29ca-e482-4031-a817-c6a7c744f97a" providerId="ADAL" clId="{3141ACD6-00FB-46A1-88E0-E180C61F409C}" dt="2022-01-08T02:55:49.627" v="2231" actId="1076"/>
          <ac:picMkLst>
            <pc:docMk/>
            <pc:sldMk cId="1355091510" sldId="336"/>
            <ac:picMk id="11266" creationId="{299A12DA-DA43-4ED8-B1D2-A7F5187A9CB3}"/>
          </ac:picMkLst>
        </pc:picChg>
        <pc:picChg chg="add mod">
          <ac:chgData name="Siddarth Joshi" userId="bc4d29ca-e482-4031-a817-c6a7c744f97a" providerId="ADAL" clId="{3141ACD6-00FB-46A1-88E0-E180C61F409C}" dt="2022-01-08T02:57:27.146" v="2235" actId="1076"/>
          <ac:picMkLst>
            <pc:docMk/>
            <pc:sldMk cId="1355091510" sldId="336"/>
            <ac:picMk id="11268" creationId="{8E49EA6B-BE3D-4241-96FF-504C83FFEC43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03:57.287" v="2306" actId="255"/>
        <pc:sldMkLst>
          <pc:docMk/>
          <pc:sldMk cId="2749964110" sldId="337"/>
        </pc:sldMkLst>
        <pc:spChg chg="mod">
          <ac:chgData name="Siddarth Joshi" userId="bc4d29ca-e482-4031-a817-c6a7c744f97a" providerId="ADAL" clId="{3141ACD6-00FB-46A1-88E0-E180C61F409C}" dt="2022-01-08T03:02:37.188" v="2297" actId="20577"/>
          <ac:spMkLst>
            <pc:docMk/>
            <pc:sldMk cId="2749964110" sldId="337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03:57.287" v="2306" actId="255"/>
          <ac:spMkLst>
            <pc:docMk/>
            <pc:sldMk cId="2749964110" sldId="337"/>
            <ac:spMk id="9" creationId="{852CAFA6-E13B-4CEE-A02E-9EAEBD801B6F}"/>
          </ac:spMkLst>
        </pc:spChg>
        <pc:picChg chg="add mod">
          <ac:chgData name="Siddarth Joshi" userId="bc4d29ca-e482-4031-a817-c6a7c744f97a" providerId="ADAL" clId="{3141ACD6-00FB-46A1-88E0-E180C61F409C}" dt="2022-01-08T03:02:54.807" v="2301" actId="1076"/>
          <ac:picMkLst>
            <pc:docMk/>
            <pc:sldMk cId="2749964110" sldId="337"/>
            <ac:picMk id="15362" creationId="{C06CDBE6-1AD7-4F25-A85C-1752F8F5313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22:51.472" v="2491" actId="20577"/>
        <pc:sldMkLst>
          <pc:docMk/>
          <pc:sldMk cId="1123736625" sldId="338"/>
        </pc:sldMkLst>
        <pc:spChg chg="add mod">
          <ac:chgData name="Siddarth Joshi" userId="bc4d29ca-e482-4031-a817-c6a7c744f97a" providerId="ADAL" clId="{3141ACD6-00FB-46A1-88E0-E180C61F409C}" dt="2022-01-08T03:22:51.472" v="2491" actId="20577"/>
          <ac:spMkLst>
            <pc:docMk/>
            <pc:sldMk cId="1123736625" sldId="338"/>
            <ac:spMk id="6" creationId="{AF314568-F215-474A-A403-8E28FEE601E9}"/>
          </ac:spMkLst>
        </pc:spChg>
        <pc:spChg chg="mod">
          <ac:chgData name="Siddarth Joshi" userId="bc4d29ca-e482-4031-a817-c6a7c744f97a" providerId="ADAL" clId="{3141ACD6-00FB-46A1-88E0-E180C61F409C}" dt="2022-01-08T03:08:30.150" v="2311" actId="20577"/>
          <ac:spMkLst>
            <pc:docMk/>
            <pc:sldMk cId="1123736625" sldId="338"/>
            <ac:spMk id="8" creationId="{BBB9B1C4-5210-4BEA-A556-2A53383A911F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22:14.712" v="2466" actId="20577"/>
        <pc:sldMkLst>
          <pc:docMk/>
          <pc:sldMk cId="1241886654" sldId="339"/>
        </pc:sldMkLst>
        <pc:spChg chg="mod">
          <ac:chgData name="Siddarth Joshi" userId="bc4d29ca-e482-4031-a817-c6a7c744f97a" providerId="ADAL" clId="{3141ACD6-00FB-46A1-88E0-E180C61F409C}" dt="2022-01-08T03:22:14.712" v="2466" actId="20577"/>
          <ac:spMkLst>
            <pc:docMk/>
            <pc:sldMk cId="1241886654" sldId="339"/>
            <ac:spMk id="8" creationId="{BBB9B1C4-5210-4BEA-A556-2A53383A911F}"/>
          </ac:spMkLst>
        </pc:spChg>
        <pc:graphicFrameChg chg="add mod">
          <ac:chgData name="Siddarth Joshi" userId="bc4d29ca-e482-4031-a817-c6a7c744f97a" providerId="ADAL" clId="{3141ACD6-00FB-46A1-88E0-E180C61F409C}" dt="2022-01-08T03:22:04.960" v="2455" actId="1076"/>
          <ac:graphicFrameMkLst>
            <pc:docMk/>
            <pc:sldMk cId="1241886654" sldId="339"/>
            <ac:graphicFrameMk id="2" creationId="{3C6C6B1D-8A37-489F-B770-67CC1C8FE5B0}"/>
          </ac:graphicFrameMkLst>
        </pc:graphicFrameChg>
        <pc:picChg chg="add mod">
          <ac:chgData name="Siddarth Joshi" userId="bc4d29ca-e482-4031-a817-c6a7c744f97a" providerId="ADAL" clId="{3141ACD6-00FB-46A1-88E0-E180C61F409C}" dt="2022-01-08T03:21:57.674" v="2454" actId="1076"/>
          <ac:picMkLst>
            <pc:docMk/>
            <pc:sldMk cId="1241886654" sldId="339"/>
            <ac:picMk id="5" creationId="{523D2A7A-2E48-4E69-8585-0E77C0D13BA8}"/>
          </ac:picMkLst>
        </pc:picChg>
      </pc:sldChg>
      <pc:sldChg chg="addSp modSp add mod ord replId">
        <pc:chgData name="Siddarth Joshi" userId="bc4d29ca-e482-4031-a817-c6a7c744f97a" providerId="ADAL" clId="{3141ACD6-00FB-46A1-88E0-E180C61F409C}" dt="2022-01-08T03:32:29.392" v="2672" actId="20577"/>
        <pc:sldMkLst>
          <pc:docMk/>
          <pc:sldMk cId="3047277458" sldId="340"/>
        </pc:sldMkLst>
        <pc:spChg chg="mod">
          <ac:chgData name="Siddarth Joshi" userId="bc4d29ca-e482-4031-a817-c6a7c744f97a" providerId="ADAL" clId="{3141ACD6-00FB-46A1-88E0-E180C61F409C}" dt="2022-01-08T03:30:32.752" v="2527" actId="20577"/>
          <ac:spMkLst>
            <pc:docMk/>
            <pc:sldMk cId="3047277458" sldId="34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32:29.392" v="2672" actId="20577"/>
          <ac:spMkLst>
            <pc:docMk/>
            <pc:sldMk cId="3047277458" sldId="340"/>
            <ac:spMk id="9" creationId="{DEE121F4-FDF7-4886-9628-79BEB6CBF784}"/>
          </ac:spMkLst>
        </pc:spChg>
        <pc:picChg chg="add mod">
          <ac:chgData name="Siddarth Joshi" userId="bc4d29ca-e482-4031-a817-c6a7c744f97a" providerId="ADAL" clId="{3141ACD6-00FB-46A1-88E0-E180C61F409C}" dt="2022-01-08T03:29:34.727" v="2524" actId="14100"/>
          <ac:picMkLst>
            <pc:docMk/>
            <pc:sldMk cId="3047277458" sldId="340"/>
            <ac:picMk id="18434" creationId="{F0BD8D03-E41B-4CDB-8503-104121A387B7}"/>
          </ac:picMkLst>
        </pc:picChg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2813546243" sldId="34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82617823" sldId="34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535030679" sldId="34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53297202" sldId="34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270522371" sldId="34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6142180" sldId="34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39026081" sldId="34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342766362" sldId="34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742806280" sldId="34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7165624" sldId="35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65305703" sldId="35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62234509" sldId="352"/>
        </pc:sldMkLst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1346543909" sldId="35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635601765" sldId="35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98644163" sldId="35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58985439" sldId="35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4031274" sldId="35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53991481" sldId="35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1466313" sldId="35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4958342" sldId="36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10938142" sldId="36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72515059" sldId="36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797179681" sldId="36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87500377" sldId="36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492785605" sldId="36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88857573" sldId="36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821144685" sldId="36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814515591" sldId="36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3902486" sldId="36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345235889" sldId="37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121840017" sldId="37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39275484" sldId="372"/>
        </pc:sldMkLst>
      </pc:sldChg>
      <pc:sldChg chg="addSp modSp add mod ord replId">
        <pc:chgData name="Siddarth Joshi" userId="bc4d29ca-e482-4031-a817-c6a7c744f97a" providerId="ADAL" clId="{3141ACD6-00FB-46A1-88E0-E180C61F409C}" dt="2022-01-08T03:55:33.002" v="3341" actId="20577"/>
        <pc:sldMkLst>
          <pc:docMk/>
          <pc:sldMk cId="1473481009" sldId="373"/>
        </pc:sldMkLst>
        <pc:spChg chg="add mod">
          <ac:chgData name="Siddarth Joshi" userId="bc4d29ca-e482-4031-a817-c6a7c744f97a" providerId="ADAL" clId="{3141ACD6-00FB-46A1-88E0-E180C61F409C}" dt="2022-01-08T03:55:33.002" v="3341" actId="20577"/>
          <ac:spMkLst>
            <pc:docMk/>
            <pc:sldMk cId="1473481009" sldId="373"/>
            <ac:spMk id="6" creationId="{1C613B68-B5E1-4D94-A426-C731B3D01AC9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40:58.456" v="2899" actId="1076"/>
        <pc:sldMkLst>
          <pc:docMk/>
          <pc:sldMk cId="3966550041" sldId="374"/>
        </pc:sldMkLst>
        <pc:spChg chg="mod">
          <ac:chgData name="Siddarth Joshi" userId="bc4d29ca-e482-4031-a817-c6a7c744f97a" providerId="ADAL" clId="{3141ACD6-00FB-46A1-88E0-E180C61F409C}" dt="2022-01-08T03:38:33.623" v="2885" actId="20577"/>
          <ac:spMkLst>
            <pc:docMk/>
            <pc:sldMk cId="3966550041" sldId="37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40:58.456" v="2899" actId="1076"/>
          <ac:spMkLst>
            <pc:docMk/>
            <pc:sldMk cId="3966550041" sldId="374"/>
            <ac:spMk id="9" creationId="{F0CA25AD-3D8C-415B-A8D2-28D823EBB907}"/>
          </ac:spMkLst>
        </pc:spChg>
        <pc:picChg chg="add mod">
          <ac:chgData name="Siddarth Joshi" userId="bc4d29ca-e482-4031-a817-c6a7c744f97a" providerId="ADAL" clId="{3141ACD6-00FB-46A1-88E0-E180C61F409C}" dt="2022-01-08T03:40:52.786" v="2898" actId="1076"/>
          <ac:picMkLst>
            <pc:docMk/>
            <pc:sldMk cId="3966550041" sldId="374"/>
            <ac:picMk id="5" creationId="{FB70125D-EFCD-407C-B53D-9F2BB1670660}"/>
          </ac:picMkLst>
        </pc:picChg>
      </pc:sldChg>
      <pc:sldChg chg="add del ord replId">
        <pc:chgData name="Siddarth Joshi" userId="bc4d29ca-e482-4031-a817-c6a7c744f97a" providerId="ADAL" clId="{3141ACD6-00FB-46A1-88E0-E180C61F409C}" dt="2022-01-08T03:34:56.455" v="2791" actId="47"/>
        <pc:sldMkLst>
          <pc:docMk/>
          <pc:sldMk cId="2081902705" sldId="375"/>
        </pc:sldMkLst>
      </pc:sldChg>
      <pc:sldChg chg="addSp modSp add mod ord replId">
        <pc:chgData name="Siddarth Joshi" userId="bc4d29ca-e482-4031-a817-c6a7c744f97a" providerId="ADAL" clId="{3141ACD6-00FB-46A1-88E0-E180C61F409C}" dt="2022-01-08T02:19:55.804" v="1586" actId="20577"/>
        <pc:sldMkLst>
          <pc:docMk/>
          <pc:sldMk cId="1224435046" sldId="376"/>
        </pc:sldMkLst>
        <pc:spChg chg="add mod">
          <ac:chgData name="Siddarth Joshi" userId="bc4d29ca-e482-4031-a817-c6a7c744f97a" providerId="ADAL" clId="{3141ACD6-00FB-46A1-88E0-E180C61F409C}" dt="2022-01-08T02:19:55.804" v="1586" actId="20577"/>
          <ac:spMkLst>
            <pc:docMk/>
            <pc:sldMk cId="1224435046" sldId="376"/>
            <ac:spMk id="6" creationId="{ABDDC9B4-E652-4488-A4BF-B68356127B6C}"/>
          </ac:spMkLst>
        </pc:spChg>
      </pc:sldChg>
      <pc:sldChg chg="addSp modSp add mod">
        <pc:chgData name="Siddarth Joshi" userId="bc4d29ca-e482-4031-a817-c6a7c744f97a" providerId="ADAL" clId="{3141ACD6-00FB-46A1-88E0-E180C61F409C}" dt="2022-01-07T23:09:32.838" v="391" actId="20577"/>
        <pc:sldMkLst>
          <pc:docMk/>
          <pc:sldMk cId="4024260661" sldId="377"/>
        </pc:sldMkLst>
        <pc:spChg chg="mod">
          <ac:chgData name="Siddarth Joshi" userId="bc4d29ca-e482-4031-a817-c6a7c744f97a" providerId="ADAL" clId="{3141ACD6-00FB-46A1-88E0-E180C61F409C}" dt="2022-01-07T23:02:49.532" v="325" actId="14100"/>
          <ac:spMkLst>
            <pc:docMk/>
            <pc:sldMk cId="4024260661" sldId="377"/>
            <ac:spMk id="6" creationId="{02DAADBB-49BD-41B4-ADA1-210B75AEFC99}"/>
          </ac:spMkLst>
        </pc:spChg>
        <pc:spChg chg="add mod">
          <ac:chgData name="Siddarth Joshi" userId="bc4d29ca-e482-4031-a817-c6a7c744f97a" providerId="ADAL" clId="{3141ACD6-00FB-46A1-88E0-E180C61F409C}" dt="2022-01-07T23:03:10.963" v="332" actId="14100"/>
          <ac:spMkLst>
            <pc:docMk/>
            <pc:sldMk cId="4024260661" sldId="377"/>
            <ac:spMk id="18" creationId="{C8E1E0B6-0792-4F4C-B5B1-441EE3A153A9}"/>
          </ac:spMkLst>
        </pc:spChg>
        <pc:spChg chg="add mod">
          <ac:chgData name="Siddarth Joshi" userId="bc4d29ca-e482-4031-a817-c6a7c744f97a" providerId="ADAL" clId="{3141ACD6-00FB-46A1-88E0-E180C61F409C}" dt="2022-01-07T23:03:26.827" v="338" actId="14100"/>
          <ac:spMkLst>
            <pc:docMk/>
            <pc:sldMk cId="4024260661" sldId="377"/>
            <ac:spMk id="19" creationId="{D6F96416-8507-43C3-9EA3-F2E0AB64C7A5}"/>
          </ac:spMkLst>
        </pc:spChg>
        <pc:spChg chg="add mod">
          <ac:chgData name="Siddarth Joshi" userId="bc4d29ca-e482-4031-a817-c6a7c744f97a" providerId="ADAL" clId="{3141ACD6-00FB-46A1-88E0-E180C61F409C}" dt="2022-01-07T23:09:32.838" v="391" actId="20577"/>
          <ac:spMkLst>
            <pc:docMk/>
            <pc:sldMk cId="4024260661" sldId="377"/>
            <ac:spMk id="20" creationId="{B944AFDD-57E6-4938-BF34-6B4D24D024F9}"/>
          </ac:spMkLst>
        </pc:spChg>
        <pc:spChg chg="add mod">
          <ac:chgData name="Siddarth Joshi" userId="bc4d29ca-e482-4031-a817-c6a7c744f97a" providerId="ADAL" clId="{3141ACD6-00FB-46A1-88E0-E180C61F409C}" dt="2022-01-07T23:05:08.321" v="385" actId="14100"/>
          <ac:spMkLst>
            <pc:docMk/>
            <pc:sldMk cId="4024260661" sldId="377"/>
            <ac:spMk id="21" creationId="{4859FB88-7B35-41E0-A6B3-B082F8DEC76F}"/>
          </ac:spMkLst>
        </pc:spChg>
        <pc:picChg chg="add mod">
          <ac:chgData name="Siddarth Joshi" userId="bc4d29ca-e482-4031-a817-c6a7c744f97a" providerId="ADAL" clId="{3141ACD6-00FB-46A1-88E0-E180C61F409C}" dt="2022-01-07T23:01:12.791" v="306" actId="1076"/>
          <ac:picMkLst>
            <pc:docMk/>
            <pc:sldMk cId="4024260661" sldId="377"/>
            <ac:picMk id="9" creationId="{1C2D33E8-E1CA-4BC0-AD28-1E8CCE4380D8}"/>
          </ac:picMkLst>
        </pc:picChg>
        <pc:cxnChg chg="add mod">
          <ac:chgData name="Siddarth Joshi" userId="bc4d29ca-e482-4031-a817-c6a7c744f97a" providerId="ADAL" clId="{3141ACD6-00FB-46A1-88E0-E180C61F409C}" dt="2022-01-07T23:01:35.781" v="309" actId="1076"/>
          <ac:cxnSpMkLst>
            <pc:docMk/>
            <pc:sldMk cId="4024260661" sldId="377"/>
            <ac:cxnSpMk id="3" creationId="{E51B292B-6096-494D-8221-FE608635075B}"/>
          </ac:cxnSpMkLst>
        </pc:cxnChg>
        <pc:cxnChg chg="add mod">
          <ac:chgData name="Siddarth Joshi" userId="bc4d29ca-e482-4031-a817-c6a7c744f97a" providerId="ADAL" clId="{3141ACD6-00FB-46A1-88E0-E180C61F409C}" dt="2022-01-07T23:01:47.054" v="312" actId="14100"/>
          <ac:cxnSpMkLst>
            <pc:docMk/>
            <pc:sldMk cId="4024260661" sldId="377"/>
            <ac:cxnSpMk id="10" creationId="{A6E22197-E511-4479-A6B7-820D070991EA}"/>
          </ac:cxnSpMkLst>
        </pc:cxnChg>
        <pc:cxnChg chg="add mod">
          <ac:chgData name="Siddarth Joshi" userId="bc4d29ca-e482-4031-a817-c6a7c744f97a" providerId="ADAL" clId="{3141ACD6-00FB-46A1-88E0-E180C61F409C}" dt="2022-01-07T23:02:03.411" v="315" actId="14100"/>
          <ac:cxnSpMkLst>
            <pc:docMk/>
            <pc:sldMk cId="4024260661" sldId="377"/>
            <ac:cxnSpMk id="12" creationId="{030EC27B-EA31-484D-900C-17893D4CAD95}"/>
          </ac:cxnSpMkLst>
        </pc:cxnChg>
        <pc:cxnChg chg="add mod">
          <ac:chgData name="Siddarth Joshi" userId="bc4d29ca-e482-4031-a817-c6a7c744f97a" providerId="ADAL" clId="{3141ACD6-00FB-46A1-88E0-E180C61F409C}" dt="2022-01-07T23:02:13.021" v="318" actId="14100"/>
          <ac:cxnSpMkLst>
            <pc:docMk/>
            <pc:sldMk cId="4024260661" sldId="377"/>
            <ac:cxnSpMk id="14" creationId="{768F063B-F50E-4A75-953E-3FA1A519DF41}"/>
          </ac:cxnSpMkLst>
        </pc:cxnChg>
        <pc:cxnChg chg="add mod">
          <ac:chgData name="Siddarth Joshi" userId="bc4d29ca-e482-4031-a817-c6a7c744f97a" providerId="ADAL" clId="{3141ACD6-00FB-46A1-88E0-E180C61F409C}" dt="2022-01-07T23:02:45.666" v="324" actId="1076"/>
          <ac:cxnSpMkLst>
            <pc:docMk/>
            <pc:sldMk cId="4024260661" sldId="377"/>
            <ac:cxnSpMk id="17" creationId="{3C450BE6-F0F0-477D-B6C7-7CC00E79ADA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1:14:11.377" v="947" actId="20577"/>
        <pc:sldMkLst>
          <pc:docMk/>
          <pc:sldMk cId="1175625152" sldId="378"/>
        </pc:sldMkLst>
        <pc:spChg chg="mod">
          <ac:chgData name="Siddarth Joshi" userId="bc4d29ca-e482-4031-a817-c6a7c744f97a" providerId="ADAL" clId="{3141ACD6-00FB-46A1-88E0-E180C61F409C}" dt="2022-01-08T01:10:39.231" v="829" actId="14100"/>
          <ac:spMkLst>
            <pc:docMk/>
            <pc:sldMk cId="1175625152" sldId="378"/>
            <ac:spMk id="9" creationId="{6F68365C-25B7-4E38-B5C2-0711A21CCF73}"/>
          </ac:spMkLst>
        </pc:spChg>
        <pc:spChg chg="add mod">
          <ac:chgData name="Siddarth Joshi" userId="bc4d29ca-e482-4031-a817-c6a7c744f97a" providerId="ADAL" clId="{3141ACD6-00FB-46A1-88E0-E180C61F409C}" dt="2022-01-08T01:14:11.377" v="947" actId="20577"/>
          <ac:spMkLst>
            <pc:docMk/>
            <pc:sldMk cId="1175625152" sldId="378"/>
            <ac:spMk id="12" creationId="{0C1F096A-3D39-411B-AB2D-FE9479AF3601}"/>
          </ac:spMkLst>
        </pc:spChg>
        <pc:picChg chg="mod">
          <ac:chgData name="Siddarth Joshi" userId="bc4d29ca-e482-4031-a817-c6a7c744f97a" providerId="ADAL" clId="{3141ACD6-00FB-46A1-88E0-E180C61F409C}" dt="2022-01-08T01:08:29.032" v="717" actId="1076"/>
          <ac:picMkLst>
            <pc:docMk/>
            <pc:sldMk cId="1175625152" sldId="378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07:56.563" v="709" actId="478"/>
          <ac:picMkLst>
            <pc:docMk/>
            <pc:sldMk cId="1175625152" sldId="378"/>
            <ac:picMk id="6146" creationId="{6D9573A5-0944-4E2B-9C6E-49715F93572A}"/>
          </ac:picMkLst>
        </pc:picChg>
        <pc:picChg chg="add mod">
          <ac:chgData name="Siddarth Joshi" userId="bc4d29ca-e482-4031-a817-c6a7c744f97a" providerId="ADAL" clId="{3141ACD6-00FB-46A1-88E0-E180C61F409C}" dt="2022-01-08T01:08:05.878" v="712" actId="1076"/>
          <ac:picMkLst>
            <pc:docMk/>
            <pc:sldMk cId="1175625152" sldId="378"/>
            <ac:picMk id="7170" creationId="{C227C070-2E7F-4460-89DD-B6DBA8393C59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7:32.238" v="1203" actId="20577"/>
        <pc:sldMkLst>
          <pc:docMk/>
          <pc:sldMk cId="2378096759" sldId="379"/>
        </pc:sldMkLst>
        <pc:spChg chg="mod">
          <ac:chgData name="Siddarth Joshi" userId="bc4d29ca-e482-4031-a817-c6a7c744f97a" providerId="ADAL" clId="{3141ACD6-00FB-46A1-88E0-E180C61F409C}" dt="2022-01-08T01:17:32.238" v="1203" actId="20577"/>
          <ac:spMkLst>
            <pc:docMk/>
            <pc:sldMk cId="2378096759" sldId="379"/>
            <ac:spMk id="9" creationId="{6F68365C-25B7-4E38-B5C2-0711A21CCF73}"/>
          </ac:spMkLst>
        </pc:spChg>
        <pc:spChg chg="mod">
          <ac:chgData name="Siddarth Joshi" userId="bc4d29ca-e482-4031-a817-c6a7c744f97a" providerId="ADAL" clId="{3141ACD6-00FB-46A1-88E0-E180C61F409C}" dt="2022-01-08T01:15:39.879" v="960" actId="20577"/>
          <ac:spMkLst>
            <pc:docMk/>
            <pc:sldMk cId="2378096759" sldId="379"/>
            <ac:spMk id="12" creationId="{0C1F096A-3D39-411B-AB2D-FE9479AF3601}"/>
          </ac:spMkLst>
        </pc:spChg>
        <pc:picChg chg="del">
          <ac:chgData name="Siddarth Joshi" userId="bc4d29ca-e482-4031-a817-c6a7c744f97a" providerId="ADAL" clId="{3141ACD6-00FB-46A1-88E0-E180C61F409C}" dt="2022-01-08T01:15:33.350" v="955" actId="478"/>
          <ac:picMkLst>
            <pc:docMk/>
            <pc:sldMk cId="2378096759" sldId="379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15:23.590" v="952" actId="478"/>
          <ac:picMkLst>
            <pc:docMk/>
            <pc:sldMk cId="2378096759" sldId="379"/>
            <ac:picMk id="7170" creationId="{C227C070-2E7F-4460-89DD-B6DBA8393C59}"/>
          </ac:picMkLst>
        </pc:picChg>
        <pc:picChg chg="add mod">
          <ac:chgData name="Siddarth Joshi" userId="bc4d29ca-e482-4031-a817-c6a7c744f97a" providerId="ADAL" clId="{3141ACD6-00FB-46A1-88E0-E180C61F409C}" dt="2022-01-08T01:15:30.865" v="954" actId="1076"/>
          <ac:picMkLst>
            <pc:docMk/>
            <pc:sldMk cId="2378096759" sldId="379"/>
            <ac:picMk id="9218" creationId="{35013CDE-847E-48EA-8F35-93EF236D2EFC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8:43.475" v="1208" actId="1076"/>
        <pc:sldMkLst>
          <pc:docMk/>
          <pc:sldMk cId="321269158" sldId="380"/>
        </pc:sldMkLst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9" creationId="{6F68365C-25B7-4E38-B5C2-0711A21CCF73}"/>
          </ac:spMkLst>
        </pc:spChg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12" creationId="{0C1F096A-3D39-411B-AB2D-FE9479AF3601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5" creationId="{EBFD4B5D-685F-4D0E-BC35-0030C90FA869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7" creationId="{B2D858A9-CA2F-4F7D-A2C6-C879A6BA8A1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9" creationId="{05928F28-8138-4F07-9850-5DD323D47120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0" creationId="{607C2768-300B-4E97-B0F3-CC100E99877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3" creationId="{5958289F-BF96-4BFC-85C0-82F801A87CFA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5" creationId="{D7E7B511-EF25-48EA-97AB-ECEEBBDA176E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6" creationId="{A594F9B3-BEE2-4787-84D8-CA9431AE2536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31" creationId="{A3CA29BA-A057-4EB3-83FE-2C7E197A48C9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2" creationId="{A160CF85-0655-48F8-909F-63B5C63F67B7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3" creationId="{A1D80CA6-218B-4027-8F68-A78ED35522A1}"/>
          </ac:spMkLst>
        </pc:spChg>
        <pc:grpChg chg="add mod">
          <ac:chgData name="Siddarth Joshi" userId="bc4d29ca-e482-4031-a817-c6a7c744f97a" providerId="ADAL" clId="{3141ACD6-00FB-46A1-88E0-E180C61F409C}" dt="2022-01-08T01:18:43.475" v="1208" actId="1076"/>
          <ac:grpSpMkLst>
            <pc:docMk/>
            <pc:sldMk cId="321269158" sldId="380"/>
            <ac:grpSpMk id="10" creationId="{939BD132-2824-410E-828F-B9DDA43BB036}"/>
          </ac:grpSpMkLst>
        </pc:grpChg>
        <pc:picChg chg="mod">
          <ac:chgData name="Siddarth Joshi" userId="bc4d29ca-e482-4031-a817-c6a7c744f97a" providerId="ADAL" clId="{3141ACD6-00FB-46A1-88E0-E180C61F409C}" dt="2022-01-08T01:18:37.260" v="1207"/>
          <ac:picMkLst>
            <pc:docMk/>
            <pc:sldMk cId="321269158" sldId="380"/>
            <ac:picMk id="13" creationId="{A37452BD-4E66-4E77-90D3-41A4EF65297A}"/>
          </ac:picMkLst>
        </pc:picChg>
        <pc:picChg chg="del">
          <ac:chgData name="Siddarth Joshi" userId="bc4d29ca-e482-4031-a817-c6a7c744f97a" providerId="ADAL" clId="{3141ACD6-00FB-46A1-88E0-E180C61F409C}" dt="2022-01-08T01:18:36.809" v="1206" actId="478"/>
          <ac:picMkLst>
            <pc:docMk/>
            <pc:sldMk cId="321269158" sldId="380"/>
            <ac:picMk id="9218" creationId="{35013CDE-847E-48EA-8F35-93EF236D2EFC}"/>
          </ac:picMkLst>
        </pc:pic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4" creationId="{DB6F469D-8DF4-4822-B397-038E10D452B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6" creationId="{789111A8-9185-45B0-9F4F-9B258FF4946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8" creationId="{18BFA878-0CBF-4C77-A9FA-C9BDA3A4BC1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1" creationId="{BE268E29-5A78-4EB0-8812-4CE8453F0157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2" creationId="{0DA57EFB-31B5-44B5-B891-F0D6C6F88260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4" creationId="{75E8B919-946C-449A-9617-EC0309BAF76F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7" creationId="{D2D67707-E4F2-4D16-8986-2F466DBCF71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8" creationId="{942B94F3-F8DE-4656-B222-E616F804AF59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9" creationId="{7A7C6F3E-1A26-4EBD-BC7D-AC2751EA3FE5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30" creationId="{BC4DB499-B558-48DD-9777-A15C51A3929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2:25:31.070" v="1659" actId="20577"/>
        <pc:sldMkLst>
          <pc:docMk/>
          <pc:sldMk cId="1845758960" sldId="381"/>
        </pc:sldMkLst>
        <pc:spChg chg="del">
          <ac:chgData name="Siddarth Joshi" userId="bc4d29ca-e482-4031-a817-c6a7c744f97a" providerId="ADAL" clId="{3141ACD6-00FB-46A1-88E0-E180C61F409C}" dt="2022-01-08T02:24:32.093" v="1595" actId="478"/>
          <ac:spMkLst>
            <pc:docMk/>
            <pc:sldMk cId="1845758960" sldId="381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2:25:31.070" v="1659" actId="20577"/>
          <ac:spMkLst>
            <pc:docMk/>
            <pc:sldMk cId="1845758960" sldId="381"/>
            <ac:spMk id="9" creationId="{7FA90140-EDAC-48BE-BDEE-1092B099AD03}"/>
          </ac:spMkLst>
        </pc:spChg>
        <pc:spChg chg="del">
          <ac:chgData name="Siddarth Joshi" userId="bc4d29ca-e482-4031-a817-c6a7c744f97a" providerId="ADAL" clId="{3141ACD6-00FB-46A1-88E0-E180C61F409C}" dt="2022-01-08T02:25:00.711" v="1601" actId="478"/>
          <ac:spMkLst>
            <pc:docMk/>
            <pc:sldMk cId="1845758960" sldId="381"/>
            <ac:spMk id="10" creationId="{3A9AFDAC-3AB9-4D82-B06D-A4B9E136C1A1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2" creationId="{10D6300F-F2BC-42F2-8A5B-5A2DF72083FD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3" creationId="{97720A25-BC26-49BB-B974-7618B397371E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4" creationId="{501317BF-F408-43A6-81A6-CC9926833A82}"/>
          </ac:spMkLst>
        </pc:spChg>
        <pc:spChg chg="mod">
          <ac:chgData name="Siddarth Joshi" userId="bc4d29ca-e482-4031-a817-c6a7c744f97a" providerId="ADAL" clId="{3141ACD6-00FB-46A1-88E0-E180C61F409C}" dt="2022-01-08T02:24:54.088" v="1600" actId="1076"/>
          <ac:spMkLst>
            <pc:docMk/>
            <pc:sldMk cId="1845758960" sldId="381"/>
            <ac:spMk id="15" creationId="{50476807-EEAE-4EA1-9F00-040DC2D6FE8F}"/>
          </ac:spMkLst>
        </pc:spChg>
        <pc:spChg chg="del">
          <ac:chgData name="Siddarth Joshi" userId="bc4d29ca-e482-4031-a817-c6a7c744f97a" providerId="ADAL" clId="{3141ACD6-00FB-46A1-88E0-E180C61F409C}" dt="2022-01-08T02:24:42.322" v="1597" actId="478"/>
          <ac:spMkLst>
            <pc:docMk/>
            <pc:sldMk cId="1845758960" sldId="381"/>
            <ac:spMk id="16" creationId="{7B048234-370C-4C08-AC95-1A40563489DC}"/>
          </ac:spMkLst>
        </pc:spChg>
        <pc:picChg chg="del">
          <ac:chgData name="Siddarth Joshi" userId="bc4d29ca-e482-4031-a817-c6a7c744f97a" providerId="ADAL" clId="{3141ACD6-00FB-46A1-88E0-E180C61F409C}" dt="2022-01-08T02:24:15.111" v="1588" actId="478"/>
          <ac:picMkLst>
            <pc:docMk/>
            <pc:sldMk cId="1845758960" sldId="381"/>
            <ac:picMk id="8196" creationId="{2876B853-D66F-430F-A89D-3231CB9E4C37}"/>
          </ac:picMkLst>
        </pc:picChg>
        <pc:picChg chg="add mod">
          <ac:chgData name="Siddarth Joshi" userId="bc4d29ca-e482-4031-a817-c6a7c744f97a" providerId="ADAL" clId="{3141ACD6-00FB-46A1-88E0-E180C61F409C}" dt="2022-01-08T02:24:37.195" v="1596" actId="1076"/>
          <ac:picMkLst>
            <pc:docMk/>
            <pc:sldMk cId="1845758960" sldId="381"/>
            <ac:picMk id="10242" creationId="{F02524B9-8061-402B-B03E-2D0699DD9EEC}"/>
          </ac:picMkLst>
        </pc:picChg>
      </pc:sldChg>
      <pc:sldChg chg="addSp delSp modSp add mod delAnim modAnim">
        <pc:chgData name="Siddarth Joshi" userId="bc4d29ca-e482-4031-a817-c6a7c744f97a" providerId="ADAL" clId="{3141ACD6-00FB-46A1-88E0-E180C61F409C}" dt="2022-01-08T02:30:36.591" v="1714" actId="478"/>
        <pc:sldMkLst>
          <pc:docMk/>
          <pc:sldMk cId="644880761" sldId="382"/>
        </pc:sldMkLst>
        <pc:spChg chg="del">
          <ac:chgData name="Siddarth Joshi" userId="bc4d29ca-e482-4031-a817-c6a7c744f97a" providerId="ADAL" clId="{3141ACD6-00FB-46A1-88E0-E180C61F409C}" dt="2022-01-08T02:29:32.785" v="1695" actId="478"/>
          <ac:spMkLst>
            <pc:docMk/>
            <pc:sldMk cId="644880761" sldId="382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0" creationId="{7F2AFEF2-EB3C-41BE-AE27-4E4850264C20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2" creationId="{647AE4A0-3C82-4702-BBEE-08815242B225}"/>
          </ac:spMkLst>
        </pc:spChg>
        <pc:spChg chg="add del mod">
          <ac:chgData name="Siddarth Joshi" userId="bc4d29ca-e482-4031-a817-c6a7c744f97a" providerId="ADAL" clId="{3141ACD6-00FB-46A1-88E0-E180C61F409C}" dt="2022-01-08T02:30:28.206" v="1710" actId="478"/>
          <ac:spMkLst>
            <pc:docMk/>
            <pc:sldMk cId="644880761" sldId="382"/>
            <ac:spMk id="13" creationId="{BFC89322-95A9-4326-BD58-3E65A6D31D59}"/>
          </ac:spMkLst>
        </pc:spChg>
        <pc:spChg chg="add del mod">
          <ac:chgData name="Siddarth Joshi" userId="bc4d29ca-e482-4031-a817-c6a7c744f97a" providerId="ADAL" clId="{3141ACD6-00FB-46A1-88E0-E180C61F409C}" dt="2022-01-08T02:30:12.966" v="1705" actId="478"/>
          <ac:spMkLst>
            <pc:docMk/>
            <pc:sldMk cId="644880761" sldId="382"/>
            <ac:spMk id="14" creationId="{90263A41-1180-4FD6-8878-9D49AFBA2435}"/>
          </ac:spMkLst>
        </pc:spChg>
        <pc:spChg chg="mod">
          <ac:chgData name="Siddarth Joshi" userId="bc4d29ca-e482-4031-a817-c6a7c744f97a" providerId="ADAL" clId="{3141ACD6-00FB-46A1-88E0-E180C61F409C}" dt="2022-01-08T02:29:30.289" v="1694" actId="1076"/>
          <ac:spMkLst>
            <pc:docMk/>
            <pc:sldMk cId="644880761" sldId="382"/>
            <ac:spMk id="15" creationId="{50476807-EEAE-4EA1-9F00-040DC2D6FE8F}"/>
          </ac:spMkLst>
        </pc:spChg>
        <pc:spChg chg="add del mod">
          <ac:chgData name="Siddarth Joshi" userId="bc4d29ca-e482-4031-a817-c6a7c744f97a" providerId="ADAL" clId="{3141ACD6-00FB-46A1-88E0-E180C61F409C}" dt="2022-01-08T02:30:10.572" v="1704" actId="478"/>
          <ac:spMkLst>
            <pc:docMk/>
            <pc:sldMk cId="644880761" sldId="382"/>
            <ac:spMk id="16" creationId="{4A6887DC-FB77-4228-A4E0-361C835126F0}"/>
          </ac:spMkLst>
        </pc:spChg>
        <pc:spChg chg="add del mod">
          <ac:chgData name="Siddarth Joshi" userId="bc4d29ca-e482-4031-a817-c6a7c744f97a" providerId="ADAL" clId="{3141ACD6-00FB-46A1-88E0-E180C61F409C}" dt="2022-01-08T02:30:22.660" v="1709" actId="478"/>
          <ac:spMkLst>
            <pc:docMk/>
            <pc:sldMk cId="644880761" sldId="382"/>
            <ac:spMk id="17" creationId="{075FB0D5-7EC8-401B-9A85-8783AB34324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8" creationId="{22FBEF4B-F453-47D3-B8F6-651A199211E4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9" creationId="{441EC18D-E0C4-448F-B36D-7A57A8E0144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0" creationId="{49CE71A2-ED54-4C2F-B36B-3AD7779492C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1" creationId="{145CAF44-1FF1-4F22-9909-2EA653FD8C13}"/>
          </ac:spMkLst>
        </pc:spChg>
        <pc:spChg chg="add del mod">
          <ac:chgData name="Siddarth Joshi" userId="bc4d29ca-e482-4031-a817-c6a7c744f97a" providerId="ADAL" clId="{3141ACD6-00FB-46A1-88E0-E180C61F409C}" dt="2022-01-08T02:30:14.508" v="1706" actId="478"/>
          <ac:spMkLst>
            <pc:docMk/>
            <pc:sldMk cId="644880761" sldId="382"/>
            <ac:spMk id="22" creationId="{A08EC8CB-304D-4529-A0B0-D8B66136E466}"/>
          </ac:spMkLst>
        </pc:spChg>
        <pc:spChg chg="add del mod">
          <ac:chgData name="Siddarth Joshi" userId="bc4d29ca-e482-4031-a817-c6a7c744f97a" providerId="ADAL" clId="{3141ACD6-00FB-46A1-88E0-E180C61F409C}" dt="2022-01-08T02:30:33.545" v="1712" actId="478"/>
          <ac:spMkLst>
            <pc:docMk/>
            <pc:sldMk cId="644880761" sldId="382"/>
            <ac:spMk id="23" creationId="{CA59D918-3839-4559-8E72-630B1542F78C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4" creationId="{91348D8C-96E8-4BE2-9EC1-0A031C1CA62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5" creationId="{36F8B5CB-C409-4AD0-ADDA-D923989C560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6" creationId="{7B6046A9-15D8-4046-9534-165C21CFD9C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7" creationId="{E54BB653-CF14-4F79-9D31-14AD4364C5D1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8" creationId="{32CC4988-9D36-4F64-8CA0-5C458823E0D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9" creationId="{63F41B5B-5AD4-43B1-BF93-DA5E721AC43B}"/>
          </ac:spMkLst>
        </pc:spChg>
        <pc:spChg chg="add del mod">
          <ac:chgData name="Siddarth Joshi" userId="bc4d29ca-e482-4031-a817-c6a7c744f97a" providerId="ADAL" clId="{3141ACD6-00FB-46A1-88E0-E180C61F409C}" dt="2022-01-08T02:30:15.856" v="1707" actId="478"/>
          <ac:spMkLst>
            <pc:docMk/>
            <pc:sldMk cId="644880761" sldId="382"/>
            <ac:spMk id="30" creationId="{A1D8815C-035B-4F2A-B125-D4D824435B07}"/>
          </ac:spMkLst>
        </pc:spChg>
        <pc:spChg chg="add del mod">
          <ac:chgData name="Siddarth Joshi" userId="bc4d29ca-e482-4031-a817-c6a7c744f97a" providerId="ADAL" clId="{3141ACD6-00FB-46A1-88E0-E180C61F409C}" dt="2022-01-08T02:30:31.807" v="1711" actId="478"/>
          <ac:spMkLst>
            <pc:docMk/>
            <pc:sldMk cId="644880761" sldId="382"/>
            <ac:spMk id="31" creationId="{B1589EF4-05C5-4198-86B9-F0E8F8CE9C8C}"/>
          </ac:spMkLst>
        </pc:spChg>
        <pc:spChg chg="add del mod">
          <ac:chgData name="Siddarth Joshi" userId="bc4d29ca-e482-4031-a817-c6a7c744f97a" providerId="ADAL" clId="{3141ACD6-00FB-46A1-88E0-E180C61F409C}" dt="2022-01-08T02:30:35.041" v="1713" actId="478"/>
          <ac:spMkLst>
            <pc:docMk/>
            <pc:sldMk cId="644880761" sldId="382"/>
            <ac:spMk id="32" creationId="{9F95202E-7D5B-4EC6-B8D9-9E8901A2ED19}"/>
          </ac:spMkLst>
        </pc:spChg>
        <pc:spChg chg="add del mod">
          <ac:chgData name="Siddarth Joshi" userId="bc4d29ca-e482-4031-a817-c6a7c744f97a" providerId="ADAL" clId="{3141ACD6-00FB-46A1-88E0-E180C61F409C}" dt="2022-01-08T02:30:36.591" v="1714" actId="478"/>
          <ac:spMkLst>
            <pc:docMk/>
            <pc:sldMk cId="644880761" sldId="382"/>
            <ac:spMk id="33" creationId="{23DF7F3C-3FE3-4EC8-B9DB-B5AF9627BBB6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4" creationId="{CE40288B-E11E-4A66-9D60-390FB87050E8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5" creationId="{20B3312B-3E69-44EC-962D-B27DB766334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6" creationId="{F2274E38-B443-47E8-8E97-275F6F7C2682}"/>
          </ac:spMkLst>
        </pc:spChg>
        <pc:spChg chg="add mod">
          <ac:chgData name="Siddarth Joshi" userId="bc4d29ca-e482-4031-a817-c6a7c744f97a" providerId="ADAL" clId="{3141ACD6-00FB-46A1-88E0-E180C61F409C}" dt="2022-01-08T02:30:04.446" v="1702" actId="14100"/>
          <ac:spMkLst>
            <pc:docMk/>
            <pc:sldMk cId="644880761" sldId="382"/>
            <ac:spMk id="37" creationId="{91BF594A-5E55-4278-B755-26F9C79765BD}"/>
          </ac:spMkLst>
        </pc:spChg>
        <pc:picChg chg="del">
          <ac:chgData name="Siddarth Joshi" userId="bc4d29ca-e482-4031-a817-c6a7c744f97a" providerId="ADAL" clId="{3141ACD6-00FB-46A1-88E0-E180C61F409C}" dt="2022-01-08T02:29:34.210" v="1696" actId="478"/>
          <ac:picMkLst>
            <pc:docMk/>
            <pc:sldMk cId="644880761" sldId="382"/>
            <ac:picMk id="10242" creationId="{F02524B9-8061-402B-B03E-2D0699DD9EEC}"/>
          </ac:picMkLst>
        </pc:picChg>
        <pc:cxnChg chg="add del mod">
          <ac:chgData name="Siddarth Joshi" userId="bc4d29ca-e482-4031-a817-c6a7c744f97a" providerId="ADAL" clId="{3141ACD6-00FB-46A1-88E0-E180C61F409C}" dt="2022-01-08T02:30:06.972" v="1703" actId="478"/>
          <ac:cxnSpMkLst>
            <pc:docMk/>
            <pc:sldMk cId="644880761" sldId="382"/>
            <ac:cxnSpMk id="38" creationId="{DC3C228F-C185-4C25-948F-7E76C503069A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3:06:15.949" v="2307" actId="478"/>
        <pc:sldMkLst>
          <pc:docMk/>
          <pc:sldMk cId="1491844017" sldId="383"/>
        </pc:sldMkLst>
        <pc:spChg chg="del">
          <ac:chgData name="Siddarth Joshi" userId="bc4d29ca-e482-4031-a817-c6a7c744f97a" providerId="ADAL" clId="{3141ACD6-00FB-46A1-88E0-E180C61F409C}" dt="2022-01-08T02:48:57.269" v="2067" actId="478"/>
          <ac:spMkLst>
            <pc:docMk/>
            <pc:sldMk cId="1491844017" sldId="383"/>
            <ac:spMk id="9" creationId="{5ED3DC08-2E65-48A5-9010-746A7F2F3963}"/>
          </ac:spMkLst>
        </pc:spChg>
        <pc:spChg chg="del">
          <ac:chgData name="Siddarth Joshi" userId="bc4d29ca-e482-4031-a817-c6a7c744f97a" providerId="ADAL" clId="{3141ACD6-00FB-46A1-88E0-E180C61F409C}" dt="2022-01-08T02:48:13.357" v="2065" actId="478"/>
          <ac:spMkLst>
            <pc:docMk/>
            <pc:sldMk cId="1491844017" sldId="383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3141ACD6-00FB-46A1-88E0-E180C61F409C}" dt="2022-01-08T03:06:15.949" v="2307" actId="478"/>
          <ac:spMkLst>
            <pc:docMk/>
            <pc:sldMk cId="1491844017" sldId="383"/>
            <ac:spMk id="12" creationId="{73D375C2-1CE0-4E1D-BBA1-C2380A5E0D45}"/>
          </ac:spMkLst>
        </pc:spChg>
        <pc:picChg chg="del">
          <ac:chgData name="Siddarth Joshi" userId="bc4d29ca-e482-4031-a817-c6a7c744f97a" providerId="ADAL" clId="{3141ACD6-00FB-46A1-88E0-E180C61F409C}" dt="2022-01-08T02:46:59.676" v="2056" actId="478"/>
          <ac:picMkLst>
            <pc:docMk/>
            <pc:sldMk cId="1491844017" sldId="383"/>
            <ac:picMk id="3" creationId="{8198C0B4-37C5-4D16-8D35-4E801CD9AFB5}"/>
          </ac:picMkLst>
        </pc:picChg>
        <pc:picChg chg="add mod">
          <ac:chgData name="Siddarth Joshi" userId="bc4d29ca-e482-4031-a817-c6a7c744f97a" providerId="ADAL" clId="{3141ACD6-00FB-46A1-88E0-E180C61F409C}" dt="2022-01-08T02:48:10.992" v="2064" actId="1076"/>
          <ac:picMkLst>
            <pc:docMk/>
            <pc:sldMk cId="1491844017" sldId="383"/>
            <ac:picMk id="5" creationId="{9974C95A-F1CE-4864-A44A-31E33D45F1BA}"/>
          </ac:picMkLst>
        </pc:picChg>
        <pc:picChg chg="add mod">
          <ac:chgData name="Siddarth Joshi" userId="bc4d29ca-e482-4031-a817-c6a7c744f97a" providerId="ADAL" clId="{3141ACD6-00FB-46A1-88E0-E180C61F409C}" dt="2022-01-08T02:48:17.703" v="2066" actId="1076"/>
          <ac:picMkLst>
            <pc:docMk/>
            <pc:sldMk cId="1491844017" sldId="383"/>
            <ac:picMk id="10" creationId="{1DD1E4E2-E37C-4BAB-8BCC-5187C5AAF828}"/>
          </ac:picMkLst>
        </pc:picChg>
      </pc:sldChg>
      <pc:sldChg chg="add del">
        <pc:chgData name="Siddarth Joshi" userId="bc4d29ca-e482-4031-a817-c6a7c744f97a" providerId="ADAL" clId="{3141ACD6-00FB-46A1-88E0-E180C61F409C}" dt="2022-01-08T03:25:17.237" v="2501" actId="47"/>
        <pc:sldMkLst>
          <pc:docMk/>
          <pc:sldMk cId="1140896541" sldId="384"/>
        </pc:sldMkLst>
      </pc:sldChg>
      <pc:sldChg chg="addSp delSp modSp add mod ord setBg">
        <pc:chgData name="Siddarth Joshi" userId="bc4d29ca-e482-4031-a817-c6a7c744f97a" providerId="ADAL" clId="{3141ACD6-00FB-46A1-88E0-E180C61F409C}" dt="2022-01-08T03:33:53.263" v="2787" actId="20577"/>
        <pc:sldMkLst>
          <pc:docMk/>
          <pc:sldMk cId="2351388630" sldId="385"/>
        </pc:sldMkLst>
        <pc:spChg chg="mod">
          <ac:chgData name="Siddarth Joshi" userId="bc4d29ca-e482-4031-a817-c6a7c744f97a" providerId="ADAL" clId="{3141ACD6-00FB-46A1-88E0-E180C61F409C}" dt="2022-01-08T03:29:11.837" v="2517" actId="20577"/>
          <ac:spMkLst>
            <pc:docMk/>
            <pc:sldMk cId="2351388630" sldId="385"/>
            <ac:spMk id="8" creationId="{BBB9B1C4-5210-4BEA-A556-2A53383A911F}"/>
          </ac:spMkLst>
        </pc:spChg>
        <pc:spChg chg="del">
          <ac:chgData name="Siddarth Joshi" userId="bc4d29ca-e482-4031-a817-c6a7c744f97a" providerId="ADAL" clId="{3141ACD6-00FB-46A1-88E0-E180C61F409C}" dt="2022-01-08T03:25:29.120" v="2505" actId="478"/>
          <ac:spMkLst>
            <pc:docMk/>
            <pc:sldMk cId="2351388630" sldId="385"/>
            <ac:spMk id="32" creationId="{A160CF85-0655-48F8-909F-63B5C63F67B7}"/>
          </ac:spMkLst>
        </pc:spChg>
        <pc:spChg chg="del">
          <ac:chgData name="Siddarth Joshi" userId="bc4d29ca-e482-4031-a817-c6a7c744f97a" providerId="ADAL" clId="{3141ACD6-00FB-46A1-88E0-E180C61F409C}" dt="2022-01-08T03:25:31.359" v="2506" actId="478"/>
          <ac:spMkLst>
            <pc:docMk/>
            <pc:sldMk cId="2351388630" sldId="385"/>
            <ac:spMk id="33" creationId="{A1D80CA6-218B-4027-8F68-A78ED35522A1}"/>
          </ac:spMkLst>
        </pc:spChg>
        <pc:spChg chg="add mod">
          <ac:chgData name="Siddarth Joshi" userId="bc4d29ca-e482-4031-a817-c6a7c744f97a" providerId="ADAL" clId="{3141ACD6-00FB-46A1-88E0-E180C61F409C}" dt="2022-01-08T03:33:53.263" v="2787" actId="20577"/>
          <ac:spMkLst>
            <pc:docMk/>
            <pc:sldMk cId="2351388630" sldId="385"/>
            <ac:spMk id="34" creationId="{A938C3FC-66B1-4E8A-BA1F-B09E69965DD2}"/>
          </ac:spMkLst>
        </pc:spChg>
        <pc:grpChg chg="del">
          <ac:chgData name="Siddarth Joshi" userId="bc4d29ca-e482-4031-a817-c6a7c744f97a" providerId="ADAL" clId="{3141ACD6-00FB-46A1-88E0-E180C61F409C}" dt="2022-01-08T03:25:26.453" v="2504" actId="478"/>
          <ac:grpSpMkLst>
            <pc:docMk/>
            <pc:sldMk cId="2351388630" sldId="385"/>
            <ac:grpSpMk id="10" creationId="{939BD132-2824-410E-828F-B9DDA43BB036}"/>
          </ac:grpSpMkLst>
        </pc:grpChg>
        <pc:picChg chg="add mod">
          <ac:chgData name="Siddarth Joshi" userId="bc4d29ca-e482-4031-a817-c6a7c744f97a" providerId="ADAL" clId="{3141ACD6-00FB-46A1-88E0-E180C61F409C}" dt="2022-01-08T03:25:56.538" v="2513" actId="1076"/>
          <ac:picMkLst>
            <pc:docMk/>
            <pc:sldMk cId="2351388630" sldId="385"/>
            <ac:picMk id="17410" creationId="{1FD4FAEB-2B99-4A3E-B6A7-02049DDEC91C}"/>
          </ac:picMkLst>
        </pc:picChg>
      </pc:sldChg>
      <pc:sldChg chg="modSp add mod">
        <pc:chgData name="Siddarth Joshi" userId="bc4d29ca-e482-4031-a817-c6a7c744f97a" providerId="ADAL" clId="{3141ACD6-00FB-46A1-88E0-E180C61F409C}" dt="2022-01-08T03:35:57.793" v="2866" actId="20577"/>
        <pc:sldMkLst>
          <pc:docMk/>
          <pc:sldMk cId="747135394" sldId="386"/>
        </pc:sldMkLst>
        <pc:spChg chg="mod">
          <ac:chgData name="Siddarth Joshi" userId="bc4d29ca-e482-4031-a817-c6a7c744f97a" providerId="ADAL" clId="{3141ACD6-00FB-46A1-88E0-E180C61F409C}" dt="2022-01-08T03:35:57.793" v="2866" actId="20577"/>
          <ac:spMkLst>
            <pc:docMk/>
            <pc:sldMk cId="747135394" sldId="386"/>
            <ac:spMk id="6" creationId="{ABDDC9B4-E652-4488-A4BF-B68356127B6C}"/>
          </ac:spMkLst>
        </pc:spChg>
      </pc:sldChg>
      <pc:sldChg chg="addSp delSp add del mod setBg">
        <pc:chgData name="Siddarth Joshi" userId="bc4d29ca-e482-4031-a817-c6a7c744f97a" providerId="ADAL" clId="{3141ACD6-00FB-46A1-88E0-E180C61F409C}" dt="2022-01-08T03:25:36.143" v="2510"/>
        <pc:sldMkLst>
          <pc:docMk/>
          <pc:sldMk cId="3659087671" sldId="386"/>
        </pc:sldMkLst>
        <pc:grpChg chg="add del">
          <ac:chgData name="Siddarth Joshi" userId="bc4d29ca-e482-4031-a817-c6a7c744f97a" providerId="ADAL" clId="{3141ACD6-00FB-46A1-88E0-E180C61F409C}" dt="2022-01-08T03:25:35.701" v="2509" actId="478"/>
          <ac:grpSpMkLst>
            <pc:docMk/>
            <pc:sldMk cId="3659087671" sldId="386"/>
            <ac:grpSpMk id="10" creationId="{939BD132-2824-410E-828F-B9DDA43BB036}"/>
          </ac:grpSpMkLst>
        </pc:grpChg>
      </pc:sldChg>
      <pc:sldChg chg="modSp add mod modNotesTx">
        <pc:chgData name="Siddarth Joshi" userId="bc4d29ca-e482-4031-a817-c6a7c744f97a" providerId="ADAL" clId="{3141ACD6-00FB-46A1-88E0-E180C61F409C}" dt="2022-01-08T03:58:34.356" v="3469"/>
        <pc:sldMkLst>
          <pc:docMk/>
          <pc:sldMk cId="1757034839" sldId="387"/>
        </pc:sldMkLst>
        <pc:spChg chg="mod">
          <ac:chgData name="Siddarth Joshi" userId="bc4d29ca-e482-4031-a817-c6a7c744f97a" providerId="ADAL" clId="{3141ACD6-00FB-46A1-88E0-E180C61F409C}" dt="2022-01-08T03:57:38.873" v="3468" actId="20577"/>
          <ac:spMkLst>
            <pc:docMk/>
            <pc:sldMk cId="1757034839" sldId="387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06:18.078" v="3916" actId="20577"/>
        <pc:sldMkLst>
          <pc:docMk/>
          <pc:sldMk cId="4071987049" sldId="388"/>
        </pc:sldMkLst>
        <pc:spChg chg="mod">
          <ac:chgData name="Siddarth Joshi" userId="bc4d29ca-e482-4031-a817-c6a7c744f97a" providerId="ADAL" clId="{3141ACD6-00FB-46A1-88E0-E180C61F409C}" dt="2022-01-08T04:06:18.078" v="3916" actId="20577"/>
          <ac:spMkLst>
            <pc:docMk/>
            <pc:sldMk cId="4071987049" sldId="388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11:35.654" v="4159" actId="20577"/>
        <pc:sldMkLst>
          <pc:docMk/>
          <pc:sldMk cId="722081642" sldId="389"/>
        </pc:sldMkLst>
        <pc:spChg chg="mod">
          <ac:chgData name="Siddarth Joshi" userId="bc4d29ca-e482-4031-a817-c6a7c744f97a" providerId="ADAL" clId="{3141ACD6-00FB-46A1-88E0-E180C61F409C}" dt="2022-01-08T04:11:35.654" v="4159" actId="20577"/>
          <ac:spMkLst>
            <pc:docMk/>
            <pc:sldMk cId="722081642" sldId="389"/>
            <ac:spMk id="6" creationId="{1C613B68-B5E1-4D94-A426-C731B3D01A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69AED-686E-47AC-AD8A-004FBF1E82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2A079BF-A60D-4EF1-8B6B-C0292F3F05FD}">
      <dgm:prSet phldrT="[Text]"/>
      <dgm:spPr/>
      <dgm:t>
        <a:bodyPr/>
        <a:lstStyle/>
        <a:p>
          <a:r>
            <a:rPr lang="en-GB"/>
            <a:t>Transmitter</a:t>
          </a:r>
        </a:p>
      </dgm:t>
    </dgm:pt>
    <dgm:pt modelId="{2071314E-0CE7-41BD-A85F-72884634D546}" type="parTrans" cxnId="{A244A22B-5D05-4D59-B8A3-D0CF0E7EEC5C}">
      <dgm:prSet/>
      <dgm:spPr/>
      <dgm:t>
        <a:bodyPr/>
        <a:lstStyle/>
        <a:p>
          <a:endParaRPr lang="en-GB"/>
        </a:p>
      </dgm:t>
    </dgm:pt>
    <dgm:pt modelId="{97670F5E-8578-43B2-A2C6-36BCADA0DF9B}" type="sibTrans" cxnId="{A244A22B-5D05-4D59-B8A3-D0CF0E7EEC5C}">
      <dgm:prSet/>
      <dgm:spPr/>
      <dgm:t>
        <a:bodyPr/>
        <a:lstStyle/>
        <a:p>
          <a:endParaRPr lang="en-GB"/>
        </a:p>
      </dgm:t>
    </dgm:pt>
    <dgm:pt modelId="{231CC11C-B773-4004-B7EC-8694E56B4CB4}">
      <dgm:prSet phldrT="[Text]"/>
      <dgm:spPr/>
      <dgm:t>
        <a:bodyPr/>
        <a:lstStyle/>
        <a:p>
          <a:r>
            <a:rPr lang="en-GB" dirty="0"/>
            <a:t>Medium</a:t>
          </a:r>
        </a:p>
      </dgm:t>
    </dgm:pt>
    <dgm:pt modelId="{2A89A7A2-E887-4D3C-AD34-CEAF081CBD80}" type="parTrans" cxnId="{4E090D05-6E7B-4044-8E33-5A00C8AF9155}">
      <dgm:prSet/>
      <dgm:spPr/>
      <dgm:t>
        <a:bodyPr/>
        <a:lstStyle/>
        <a:p>
          <a:endParaRPr lang="en-GB"/>
        </a:p>
      </dgm:t>
    </dgm:pt>
    <dgm:pt modelId="{AF9DEB7A-7CDC-4930-B1E6-0F5FCC6170FB}" type="sibTrans" cxnId="{4E090D05-6E7B-4044-8E33-5A00C8AF9155}">
      <dgm:prSet/>
      <dgm:spPr/>
      <dgm:t>
        <a:bodyPr/>
        <a:lstStyle/>
        <a:p>
          <a:endParaRPr lang="en-GB"/>
        </a:p>
      </dgm:t>
    </dgm:pt>
    <dgm:pt modelId="{7441640C-86F1-42CC-A4AE-CEA23CF16CAA}">
      <dgm:prSet phldrT="[Text]"/>
      <dgm:spPr/>
      <dgm:t>
        <a:bodyPr/>
        <a:lstStyle/>
        <a:p>
          <a:r>
            <a:rPr lang="en-GB"/>
            <a:t>Receiver</a:t>
          </a:r>
        </a:p>
      </dgm:t>
    </dgm:pt>
    <dgm:pt modelId="{20D36E6C-E032-4E4C-BEFA-DE9C269B15FF}" type="parTrans" cxnId="{0F1FAE1F-3983-4516-B55E-15774583DD4F}">
      <dgm:prSet/>
      <dgm:spPr/>
      <dgm:t>
        <a:bodyPr/>
        <a:lstStyle/>
        <a:p>
          <a:endParaRPr lang="en-GB"/>
        </a:p>
      </dgm:t>
    </dgm:pt>
    <dgm:pt modelId="{17000866-601F-4226-B0E9-99C2E8019452}" type="sibTrans" cxnId="{0F1FAE1F-3983-4516-B55E-15774583DD4F}">
      <dgm:prSet/>
      <dgm:spPr/>
      <dgm:t>
        <a:bodyPr/>
        <a:lstStyle/>
        <a:p>
          <a:endParaRPr lang="en-GB"/>
        </a:p>
      </dgm:t>
    </dgm:pt>
    <dgm:pt modelId="{70C60671-3E16-4EB8-95D7-D861DB04A280}">
      <dgm:prSet phldrT="[Text]"/>
      <dgm:spPr/>
      <dgm:t>
        <a:bodyPr/>
        <a:lstStyle/>
        <a:p>
          <a:r>
            <a:rPr lang="en-GB" dirty="0"/>
            <a:t>Laser/LED</a:t>
          </a:r>
        </a:p>
      </dgm:t>
    </dgm:pt>
    <dgm:pt modelId="{713BFB76-5DDD-432B-9DB0-9D902D1D580F}" type="parTrans" cxnId="{BD081F1E-0F52-4060-A592-CD35BC1C0893}">
      <dgm:prSet/>
      <dgm:spPr/>
      <dgm:t>
        <a:bodyPr/>
        <a:lstStyle/>
        <a:p>
          <a:endParaRPr lang="en-GB"/>
        </a:p>
      </dgm:t>
    </dgm:pt>
    <dgm:pt modelId="{664943E4-BEBD-449A-934D-7E3B2800A274}" type="sibTrans" cxnId="{BD081F1E-0F52-4060-A592-CD35BC1C0893}">
      <dgm:prSet/>
      <dgm:spPr/>
      <dgm:t>
        <a:bodyPr/>
        <a:lstStyle/>
        <a:p>
          <a:endParaRPr lang="en-GB"/>
        </a:p>
      </dgm:t>
    </dgm:pt>
    <dgm:pt modelId="{0D209C7D-761A-4C07-9D10-5BB7C7986EC2}">
      <dgm:prSet phldrT="[Text]"/>
      <dgm:spPr/>
      <dgm:t>
        <a:bodyPr/>
        <a:lstStyle/>
        <a:p>
          <a:r>
            <a:rPr lang="en-GB"/>
            <a:t>Modulator</a:t>
          </a:r>
        </a:p>
      </dgm:t>
    </dgm:pt>
    <dgm:pt modelId="{F1E5A64C-D8F4-4E3C-AF35-93F3A51BE5E9}" type="parTrans" cxnId="{E5A17077-5C8D-43D8-A393-ABDDCBB0FF0D}">
      <dgm:prSet/>
      <dgm:spPr/>
      <dgm:t>
        <a:bodyPr/>
        <a:lstStyle/>
        <a:p>
          <a:endParaRPr lang="en-GB"/>
        </a:p>
      </dgm:t>
    </dgm:pt>
    <dgm:pt modelId="{19A99211-7C35-445D-AB20-7B859EC0908B}" type="sibTrans" cxnId="{E5A17077-5C8D-43D8-A393-ABDDCBB0FF0D}">
      <dgm:prSet/>
      <dgm:spPr/>
      <dgm:t>
        <a:bodyPr/>
        <a:lstStyle/>
        <a:p>
          <a:endParaRPr lang="en-GB"/>
        </a:p>
      </dgm:t>
    </dgm:pt>
    <dgm:pt modelId="{2B6EA36B-571D-461E-8EAB-A8C985D97398}">
      <dgm:prSet phldrT="[Text]"/>
      <dgm:spPr/>
      <dgm:t>
        <a:bodyPr/>
        <a:lstStyle/>
        <a:p>
          <a:r>
            <a:rPr lang="en-GB"/>
            <a:t>Optical Fibre</a:t>
          </a:r>
        </a:p>
      </dgm:t>
    </dgm:pt>
    <dgm:pt modelId="{78280B84-EA2A-461E-A032-EF22D6F09E79}" type="parTrans" cxnId="{92D14C13-0BFD-4364-AFCE-4D8BB4516228}">
      <dgm:prSet/>
      <dgm:spPr/>
      <dgm:t>
        <a:bodyPr/>
        <a:lstStyle/>
        <a:p>
          <a:endParaRPr lang="en-GB"/>
        </a:p>
      </dgm:t>
    </dgm:pt>
    <dgm:pt modelId="{173B56A7-B20F-4B3A-9A6F-1C415225785D}" type="sibTrans" cxnId="{92D14C13-0BFD-4364-AFCE-4D8BB4516228}">
      <dgm:prSet/>
      <dgm:spPr/>
      <dgm:t>
        <a:bodyPr/>
        <a:lstStyle/>
        <a:p>
          <a:endParaRPr lang="en-GB"/>
        </a:p>
      </dgm:t>
    </dgm:pt>
    <dgm:pt modelId="{F848952D-BE62-4319-B39E-A3B86E334032}">
      <dgm:prSet phldrT="[Text]"/>
      <dgm:spPr/>
      <dgm:t>
        <a:bodyPr/>
        <a:lstStyle/>
        <a:p>
          <a:r>
            <a:rPr lang="en-GB"/>
            <a:t>Free space</a:t>
          </a:r>
        </a:p>
      </dgm:t>
    </dgm:pt>
    <dgm:pt modelId="{5B1F986A-4A5A-4B5E-9B50-09A30259AB27}" type="parTrans" cxnId="{8E6DAE5A-74D5-40AA-AFC4-4A0DCBC5DDED}">
      <dgm:prSet/>
      <dgm:spPr/>
      <dgm:t>
        <a:bodyPr/>
        <a:lstStyle/>
        <a:p>
          <a:endParaRPr lang="en-GB"/>
        </a:p>
      </dgm:t>
    </dgm:pt>
    <dgm:pt modelId="{466F552E-9925-4007-A8AF-6F631F37F626}" type="sibTrans" cxnId="{8E6DAE5A-74D5-40AA-AFC4-4A0DCBC5DDED}">
      <dgm:prSet/>
      <dgm:spPr/>
      <dgm:t>
        <a:bodyPr/>
        <a:lstStyle/>
        <a:p>
          <a:endParaRPr lang="en-GB"/>
        </a:p>
      </dgm:t>
    </dgm:pt>
    <dgm:pt modelId="{BE476C1F-2D56-4723-B482-50C239D811C9}">
      <dgm:prSet phldrT="[Text]"/>
      <dgm:spPr/>
      <dgm:t>
        <a:bodyPr/>
        <a:lstStyle/>
        <a:p>
          <a:r>
            <a:rPr lang="en-GB"/>
            <a:t>Photodiodes</a:t>
          </a:r>
        </a:p>
      </dgm:t>
    </dgm:pt>
    <dgm:pt modelId="{87476AB5-6C4A-4BE7-9DDF-97940DFD71D6}" type="parTrans" cxnId="{A620ECE0-D980-4834-A8BB-E6ACE9E3962A}">
      <dgm:prSet/>
      <dgm:spPr/>
      <dgm:t>
        <a:bodyPr/>
        <a:lstStyle/>
        <a:p>
          <a:endParaRPr lang="en-GB"/>
        </a:p>
      </dgm:t>
    </dgm:pt>
    <dgm:pt modelId="{0EAA779E-C44C-4DB7-B9CD-9652631C1E7D}" type="sibTrans" cxnId="{A620ECE0-D980-4834-A8BB-E6ACE9E3962A}">
      <dgm:prSet/>
      <dgm:spPr/>
      <dgm:t>
        <a:bodyPr/>
        <a:lstStyle/>
        <a:p>
          <a:endParaRPr lang="en-GB"/>
        </a:p>
      </dgm:t>
    </dgm:pt>
    <dgm:pt modelId="{7C6B3665-77D3-4E4F-9E22-9A7363578BB0}">
      <dgm:prSet phldrT="[Text]"/>
      <dgm:spPr/>
      <dgm:t>
        <a:bodyPr/>
        <a:lstStyle/>
        <a:p>
          <a:r>
            <a:rPr lang="en-GB"/>
            <a:t>Homo/heterodyne detectors</a:t>
          </a:r>
        </a:p>
      </dgm:t>
    </dgm:pt>
    <dgm:pt modelId="{3B4D9CA4-1384-4805-959C-F4823BD552CA}" type="parTrans" cxnId="{52D7E2E4-C155-4D94-B8B3-3123A5C51260}">
      <dgm:prSet/>
      <dgm:spPr/>
      <dgm:t>
        <a:bodyPr/>
        <a:lstStyle/>
        <a:p>
          <a:endParaRPr lang="en-GB"/>
        </a:p>
      </dgm:t>
    </dgm:pt>
    <dgm:pt modelId="{3F523CE0-E2D4-4229-BADD-EDF99FBF2746}" type="sibTrans" cxnId="{52D7E2E4-C155-4D94-B8B3-3123A5C51260}">
      <dgm:prSet/>
      <dgm:spPr/>
      <dgm:t>
        <a:bodyPr/>
        <a:lstStyle/>
        <a:p>
          <a:endParaRPr lang="en-GB"/>
        </a:p>
      </dgm:t>
    </dgm:pt>
    <dgm:pt modelId="{67189E36-0E7D-41D7-80C2-556337E07ED7}" type="pres">
      <dgm:prSet presAssocID="{0CD69AED-686E-47AC-AD8A-004FBF1E82FF}" presName="Name0" presStyleCnt="0">
        <dgm:presLayoutVars>
          <dgm:dir/>
          <dgm:resizeHandles val="exact"/>
        </dgm:presLayoutVars>
      </dgm:prSet>
      <dgm:spPr/>
    </dgm:pt>
    <dgm:pt modelId="{81B3B457-394F-4204-9D74-C53FED45E365}" type="pres">
      <dgm:prSet presAssocID="{B2A079BF-A60D-4EF1-8B6B-C0292F3F05FD}" presName="node" presStyleLbl="node1" presStyleIdx="0" presStyleCnt="3">
        <dgm:presLayoutVars>
          <dgm:bulletEnabled val="1"/>
        </dgm:presLayoutVars>
      </dgm:prSet>
      <dgm:spPr/>
    </dgm:pt>
    <dgm:pt modelId="{2EE5004E-177F-4F5F-B690-E6ABDC52C7E3}" type="pres">
      <dgm:prSet presAssocID="{97670F5E-8578-43B2-A2C6-36BCADA0DF9B}" presName="sibTrans" presStyleLbl="sibTrans2D1" presStyleIdx="0" presStyleCnt="2"/>
      <dgm:spPr/>
    </dgm:pt>
    <dgm:pt modelId="{73454A43-9104-4D4F-95AB-3E1FB3EBC920}" type="pres">
      <dgm:prSet presAssocID="{97670F5E-8578-43B2-A2C6-36BCADA0DF9B}" presName="connectorText" presStyleLbl="sibTrans2D1" presStyleIdx="0" presStyleCnt="2"/>
      <dgm:spPr/>
    </dgm:pt>
    <dgm:pt modelId="{18A14AF0-84C2-4DA9-9750-47569356A66C}" type="pres">
      <dgm:prSet presAssocID="{231CC11C-B773-4004-B7EC-8694E56B4CB4}" presName="node" presStyleLbl="node1" presStyleIdx="1" presStyleCnt="3">
        <dgm:presLayoutVars>
          <dgm:bulletEnabled val="1"/>
        </dgm:presLayoutVars>
      </dgm:prSet>
      <dgm:spPr/>
    </dgm:pt>
    <dgm:pt modelId="{BBB6C499-49BA-4568-9C66-520474C9E89D}" type="pres">
      <dgm:prSet presAssocID="{AF9DEB7A-7CDC-4930-B1E6-0F5FCC6170FB}" presName="sibTrans" presStyleLbl="sibTrans2D1" presStyleIdx="1" presStyleCnt="2"/>
      <dgm:spPr/>
    </dgm:pt>
    <dgm:pt modelId="{B1ADE284-2F6A-4321-9496-91D24345ABC6}" type="pres">
      <dgm:prSet presAssocID="{AF9DEB7A-7CDC-4930-B1E6-0F5FCC6170FB}" presName="connectorText" presStyleLbl="sibTrans2D1" presStyleIdx="1" presStyleCnt="2"/>
      <dgm:spPr/>
    </dgm:pt>
    <dgm:pt modelId="{F22C6CFF-BC6E-4309-BFE4-A45E16A5ADE7}" type="pres">
      <dgm:prSet presAssocID="{7441640C-86F1-42CC-A4AE-CEA23CF16CAA}" presName="node" presStyleLbl="node1" presStyleIdx="2" presStyleCnt="3">
        <dgm:presLayoutVars>
          <dgm:bulletEnabled val="1"/>
        </dgm:presLayoutVars>
      </dgm:prSet>
      <dgm:spPr/>
    </dgm:pt>
  </dgm:ptLst>
  <dgm:cxnLst>
    <dgm:cxn modelId="{4E090D05-6E7B-4044-8E33-5A00C8AF9155}" srcId="{0CD69AED-686E-47AC-AD8A-004FBF1E82FF}" destId="{231CC11C-B773-4004-B7EC-8694E56B4CB4}" srcOrd="1" destOrd="0" parTransId="{2A89A7A2-E887-4D3C-AD34-CEAF081CBD80}" sibTransId="{AF9DEB7A-7CDC-4930-B1E6-0F5FCC6170FB}"/>
    <dgm:cxn modelId="{92D14C13-0BFD-4364-AFCE-4D8BB4516228}" srcId="{231CC11C-B773-4004-B7EC-8694E56B4CB4}" destId="{2B6EA36B-571D-461E-8EAB-A8C985D97398}" srcOrd="0" destOrd="0" parTransId="{78280B84-EA2A-461E-A032-EF22D6F09E79}" sibTransId="{173B56A7-B20F-4B3A-9A6F-1C415225785D}"/>
    <dgm:cxn modelId="{B20D6F16-1A8A-4A50-9FCF-F2EE651CCF80}" type="presOf" srcId="{0D209C7D-761A-4C07-9D10-5BB7C7986EC2}" destId="{81B3B457-394F-4204-9D74-C53FED45E365}" srcOrd="0" destOrd="2" presId="urn:microsoft.com/office/officeart/2005/8/layout/process1"/>
    <dgm:cxn modelId="{BD081F1E-0F52-4060-A592-CD35BC1C0893}" srcId="{B2A079BF-A60D-4EF1-8B6B-C0292F3F05FD}" destId="{70C60671-3E16-4EB8-95D7-D861DB04A280}" srcOrd="0" destOrd="0" parTransId="{713BFB76-5DDD-432B-9DB0-9D902D1D580F}" sibTransId="{664943E4-BEBD-449A-934D-7E3B2800A274}"/>
    <dgm:cxn modelId="{0F1FAE1F-3983-4516-B55E-15774583DD4F}" srcId="{0CD69AED-686E-47AC-AD8A-004FBF1E82FF}" destId="{7441640C-86F1-42CC-A4AE-CEA23CF16CAA}" srcOrd="2" destOrd="0" parTransId="{20D36E6C-E032-4E4C-BEFA-DE9C269B15FF}" sibTransId="{17000866-601F-4226-B0E9-99C2E8019452}"/>
    <dgm:cxn modelId="{A244A22B-5D05-4D59-B8A3-D0CF0E7EEC5C}" srcId="{0CD69AED-686E-47AC-AD8A-004FBF1E82FF}" destId="{B2A079BF-A60D-4EF1-8B6B-C0292F3F05FD}" srcOrd="0" destOrd="0" parTransId="{2071314E-0CE7-41BD-A85F-72884634D546}" sibTransId="{97670F5E-8578-43B2-A2C6-36BCADA0DF9B}"/>
    <dgm:cxn modelId="{F3FB4031-E638-48BA-AC74-D44C1308C0A7}" type="presOf" srcId="{7C6B3665-77D3-4E4F-9E22-9A7363578BB0}" destId="{F22C6CFF-BC6E-4309-BFE4-A45E16A5ADE7}" srcOrd="0" destOrd="2" presId="urn:microsoft.com/office/officeart/2005/8/layout/process1"/>
    <dgm:cxn modelId="{319B8C33-3F59-40C0-B00A-5DADA9D62DCA}" type="presOf" srcId="{7441640C-86F1-42CC-A4AE-CEA23CF16CAA}" destId="{F22C6CFF-BC6E-4309-BFE4-A45E16A5ADE7}" srcOrd="0" destOrd="0" presId="urn:microsoft.com/office/officeart/2005/8/layout/process1"/>
    <dgm:cxn modelId="{07954634-F261-4BDC-A528-E7550F971428}" type="presOf" srcId="{2B6EA36B-571D-461E-8EAB-A8C985D97398}" destId="{18A14AF0-84C2-4DA9-9750-47569356A66C}" srcOrd="0" destOrd="1" presId="urn:microsoft.com/office/officeart/2005/8/layout/process1"/>
    <dgm:cxn modelId="{E5A17077-5C8D-43D8-A393-ABDDCBB0FF0D}" srcId="{B2A079BF-A60D-4EF1-8B6B-C0292F3F05FD}" destId="{0D209C7D-761A-4C07-9D10-5BB7C7986EC2}" srcOrd="1" destOrd="0" parTransId="{F1E5A64C-D8F4-4E3C-AF35-93F3A51BE5E9}" sibTransId="{19A99211-7C35-445D-AB20-7B859EC0908B}"/>
    <dgm:cxn modelId="{263C6F58-7267-472E-AD67-971E6B711C6C}" type="presOf" srcId="{97670F5E-8578-43B2-A2C6-36BCADA0DF9B}" destId="{73454A43-9104-4D4F-95AB-3E1FB3EBC920}" srcOrd="1" destOrd="0" presId="urn:microsoft.com/office/officeart/2005/8/layout/process1"/>
    <dgm:cxn modelId="{8E6DAE5A-74D5-40AA-AFC4-4A0DCBC5DDED}" srcId="{231CC11C-B773-4004-B7EC-8694E56B4CB4}" destId="{F848952D-BE62-4319-B39E-A3B86E334032}" srcOrd="1" destOrd="0" parTransId="{5B1F986A-4A5A-4B5E-9B50-09A30259AB27}" sibTransId="{466F552E-9925-4007-A8AF-6F631F37F626}"/>
    <dgm:cxn modelId="{E841E17D-0EAF-4FED-B71A-CA536C9755F6}" type="presOf" srcId="{70C60671-3E16-4EB8-95D7-D861DB04A280}" destId="{81B3B457-394F-4204-9D74-C53FED45E365}" srcOrd="0" destOrd="1" presId="urn:microsoft.com/office/officeart/2005/8/layout/process1"/>
    <dgm:cxn modelId="{2FF5E080-E389-4FDC-A35B-42D65A1B49EC}" type="presOf" srcId="{AF9DEB7A-7CDC-4930-B1E6-0F5FCC6170FB}" destId="{BBB6C499-49BA-4568-9C66-520474C9E89D}" srcOrd="0" destOrd="0" presId="urn:microsoft.com/office/officeart/2005/8/layout/process1"/>
    <dgm:cxn modelId="{8BAC2194-5B67-4C77-93E9-B8C6E59F9F1F}" type="presOf" srcId="{AF9DEB7A-7CDC-4930-B1E6-0F5FCC6170FB}" destId="{B1ADE284-2F6A-4321-9496-91D24345ABC6}" srcOrd="1" destOrd="0" presId="urn:microsoft.com/office/officeart/2005/8/layout/process1"/>
    <dgm:cxn modelId="{0B443AAB-3BE7-42E9-BDE9-FC1CD5A25022}" type="presOf" srcId="{231CC11C-B773-4004-B7EC-8694E56B4CB4}" destId="{18A14AF0-84C2-4DA9-9750-47569356A66C}" srcOrd="0" destOrd="0" presId="urn:microsoft.com/office/officeart/2005/8/layout/process1"/>
    <dgm:cxn modelId="{C716DFB7-1BB3-478B-BDCA-D3753768A599}" type="presOf" srcId="{BE476C1F-2D56-4723-B482-50C239D811C9}" destId="{F22C6CFF-BC6E-4309-BFE4-A45E16A5ADE7}" srcOrd="0" destOrd="1" presId="urn:microsoft.com/office/officeart/2005/8/layout/process1"/>
    <dgm:cxn modelId="{D8EBF9BF-17E3-4751-BA75-783A0D7BFBE9}" type="presOf" srcId="{F848952D-BE62-4319-B39E-A3B86E334032}" destId="{18A14AF0-84C2-4DA9-9750-47569356A66C}" srcOrd="0" destOrd="2" presId="urn:microsoft.com/office/officeart/2005/8/layout/process1"/>
    <dgm:cxn modelId="{A620ECE0-D980-4834-A8BB-E6ACE9E3962A}" srcId="{7441640C-86F1-42CC-A4AE-CEA23CF16CAA}" destId="{BE476C1F-2D56-4723-B482-50C239D811C9}" srcOrd="0" destOrd="0" parTransId="{87476AB5-6C4A-4BE7-9DDF-97940DFD71D6}" sibTransId="{0EAA779E-C44C-4DB7-B9CD-9652631C1E7D}"/>
    <dgm:cxn modelId="{481A6CE3-F948-4657-B8DF-4758962D74C7}" type="presOf" srcId="{0CD69AED-686E-47AC-AD8A-004FBF1E82FF}" destId="{67189E36-0E7D-41D7-80C2-556337E07ED7}" srcOrd="0" destOrd="0" presId="urn:microsoft.com/office/officeart/2005/8/layout/process1"/>
    <dgm:cxn modelId="{52D7E2E4-C155-4D94-B8B3-3123A5C51260}" srcId="{7441640C-86F1-42CC-A4AE-CEA23CF16CAA}" destId="{7C6B3665-77D3-4E4F-9E22-9A7363578BB0}" srcOrd="1" destOrd="0" parTransId="{3B4D9CA4-1384-4805-959C-F4823BD552CA}" sibTransId="{3F523CE0-E2D4-4229-BADD-EDF99FBF2746}"/>
    <dgm:cxn modelId="{B21BFDF4-D110-4B69-9A57-6D386ED4E50B}" type="presOf" srcId="{97670F5E-8578-43B2-A2C6-36BCADA0DF9B}" destId="{2EE5004E-177F-4F5F-B690-E6ABDC52C7E3}" srcOrd="0" destOrd="0" presId="urn:microsoft.com/office/officeart/2005/8/layout/process1"/>
    <dgm:cxn modelId="{8834E2FB-96E9-4E12-AE58-E808D75DB357}" type="presOf" srcId="{B2A079BF-A60D-4EF1-8B6B-C0292F3F05FD}" destId="{81B3B457-394F-4204-9D74-C53FED45E365}" srcOrd="0" destOrd="0" presId="urn:microsoft.com/office/officeart/2005/8/layout/process1"/>
    <dgm:cxn modelId="{CEE92CB3-969F-4628-B1DA-0F468B8DB77D}" type="presParOf" srcId="{67189E36-0E7D-41D7-80C2-556337E07ED7}" destId="{81B3B457-394F-4204-9D74-C53FED45E365}" srcOrd="0" destOrd="0" presId="urn:microsoft.com/office/officeart/2005/8/layout/process1"/>
    <dgm:cxn modelId="{4053CF59-7718-4E88-B0FE-1B8398235695}" type="presParOf" srcId="{67189E36-0E7D-41D7-80C2-556337E07ED7}" destId="{2EE5004E-177F-4F5F-B690-E6ABDC52C7E3}" srcOrd="1" destOrd="0" presId="urn:microsoft.com/office/officeart/2005/8/layout/process1"/>
    <dgm:cxn modelId="{9B0A37EB-B7C3-4FF8-BCB8-7C2E46183934}" type="presParOf" srcId="{2EE5004E-177F-4F5F-B690-E6ABDC52C7E3}" destId="{73454A43-9104-4D4F-95AB-3E1FB3EBC920}" srcOrd="0" destOrd="0" presId="urn:microsoft.com/office/officeart/2005/8/layout/process1"/>
    <dgm:cxn modelId="{E6308CCA-6263-4B60-999A-03469A42C5D2}" type="presParOf" srcId="{67189E36-0E7D-41D7-80C2-556337E07ED7}" destId="{18A14AF0-84C2-4DA9-9750-47569356A66C}" srcOrd="2" destOrd="0" presId="urn:microsoft.com/office/officeart/2005/8/layout/process1"/>
    <dgm:cxn modelId="{CFB2F0B2-7ACA-4E0C-B7AE-020297D57E74}" type="presParOf" srcId="{67189E36-0E7D-41D7-80C2-556337E07ED7}" destId="{BBB6C499-49BA-4568-9C66-520474C9E89D}" srcOrd="3" destOrd="0" presId="urn:microsoft.com/office/officeart/2005/8/layout/process1"/>
    <dgm:cxn modelId="{DFC5D64A-E8A5-439D-9FD5-2266E9901580}" type="presParOf" srcId="{BBB6C499-49BA-4568-9C66-520474C9E89D}" destId="{B1ADE284-2F6A-4321-9496-91D24345ABC6}" srcOrd="0" destOrd="0" presId="urn:microsoft.com/office/officeart/2005/8/layout/process1"/>
    <dgm:cxn modelId="{6238DDFD-2526-460F-B51C-6E85D1B2D26C}" type="presParOf" srcId="{67189E36-0E7D-41D7-80C2-556337E07ED7}" destId="{F22C6CFF-BC6E-4309-BFE4-A45E16A5AD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3B457-394F-4204-9D74-C53FED45E365}">
      <dsp:nvSpPr>
        <dsp:cNvPr id="0" name=""/>
        <dsp:cNvSpPr/>
      </dsp:nvSpPr>
      <dsp:spPr>
        <a:xfrm>
          <a:off x="9818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Transmitter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Laser/LED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Modulator</a:t>
          </a:r>
        </a:p>
      </dsp:txBody>
      <dsp:txXfrm>
        <a:off x="61391" y="743787"/>
        <a:ext cx="2831600" cy="1657702"/>
      </dsp:txXfrm>
    </dsp:sp>
    <dsp:sp modelId="{2EE5004E-177F-4F5F-B690-E6ABDC52C7E3}">
      <dsp:nvSpPr>
        <dsp:cNvPr id="0" name=""/>
        <dsp:cNvSpPr/>
      </dsp:nvSpPr>
      <dsp:spPr>
        <a:xfrm>
          <a:off x="3238040" y="1208729"/>
          <a:ext cx="622166" cy="727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3238040" y="1354292"/>
        <a:ext cx="435516" cy="436691"/>
      </dsp:txXfrm>
    </dsp:sp>
    <dsp:sp modelId="{18A14AF0-84C2-4DA9-9750-47569356A66C}">
      <dsp:nvSpPr>
        <dsp:cNvPr id="0" name=""/>
        <dsp:cNvSpPr/>
      </dsp:nvSpPr>
      <dsp:spPr>
        <a:xfrm>
          <a:off x="4118464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Medium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Optical Fibre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Free space</a:t>
          </a:r>
        </a:p>
      </dsp:txBody>
      <dsp:txXfrm>
        <a:off x="4170037" y="743787"/>
        <a:ext cx="2831600" cy="1657702"/>
      </dsp:txXfrm>
    </dsp:sp>
    <dsp:sp modelId="{BBB6C499-49BA-4568-9C66-520474C9E89D}">
      <dsp:nvSpPr>
        <dsp:cNvPr id="0" name=""/>
        <dsp:cNvSpPr/>
      </dsp:nvSpPr>
      <dsp:spPr>
        <a:xfrm>
          <a:off x="7346686" y="1208729"/>
          <a:ext cx="622166" cy="727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346686" y="1354292"/>
        <a:ext cx="435516" cy="436691"/>
      </dsp:txXfrm>
    </dsp:sp>
    <dsp:sp modelId="{F22C6CFF-BC6E-4309-BFE4-A45E16A5ADE7}">
      <dsp:nvSpPr>
        <dsp:cNvPr id="0" name=""/>
        <dsp:cNvSpPr/>
      </dsp:nvSpPr>
      <dsp:spPr>
        <a:xfrm>
          <a:off x="8227110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Receiver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Photodiodes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Homo/heterodyne detectors</a:t>
          </a:r>
        </a:p>
      </dsp:txBody>
      <dsp:txXfrm>
        <a:off x="8278683" y="743787"/>
        <a:ext cx="2831600" cy="1657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FD1E6-1959-4D56-BB72-59F8F1EBA93A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10DD6-E776-41D7-BD9F-62EB747C78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30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980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90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84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49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5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51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68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808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96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1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0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88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37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0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6451.61 cm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1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025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83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64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420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56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25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93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661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67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53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37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frequency loss.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1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6451.61 cm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29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6451.61 cm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32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6451.61 cm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8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6451.61 cm</a:t>
            </a:r>
            <a:r>
              <a:rPr lang="en-GB" b="0" i="0" baseline="300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08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40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C4EB-D586-40D0-B3B1-BFBF67D8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A4495-8640-4D92-9622-484FCB7E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1280A-751E-4F45-B3C9-0FAAB1CD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90CC-95F2-46FD-A687-70D4A69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403F-1698-4E87-ACE0-C14C23A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9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26CE-83AF-4CF4-98DE-590ACB8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03B9A-B1ED-4EC7-901B-260EFD42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70C3-4D2F-49EB-B070-977A2138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997E-AC3D-4636-97B4-2DB18ED9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5A24-2FDC-463A-8656-96E17CD8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8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DF8D3-D53B-4BE7-9EB1-FD5C672DE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FE72-1137-4BE0-9FC6-2272D26D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169A7-EA62-40F8-8BEC-D8AE1C5B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D8D6-D075-4DE8-9FD9-1CE6EF9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D658-1A02-41E6-98E1-8C549D2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EB30-F2DC-41AD-B0AE-3355A13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46CA-104A-49EB-B048-7C46D4DF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75BA2-58D7-495C-BB21-AF1B5BC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43AD-44C9-4C8B-B9ED-51139CB0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911E-0DDE-4A74-BF70-44BCCF4D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6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EEC-000C-47EE-A78E-934F3FDB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7ED2-53F0-49C7-8153-8E3F7C5E1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E295A-2C72-4330-ADAA-71EAD70D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39F0-37E9-471C-8AD7-D4F7FEA4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6F43-038E-4A86-863D-98E745C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DEB-082C-447E-BFAB-EDDDD614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BDEB-D13C-49EB-A24F-6602FEFBF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951BA-EAD8-40B3-9EB6-05694E0DF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E2F16-6E26-4559-B21E-AFE6639B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03BA-4EB4-4BD6-ACF8-AC94BD1B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4A4A-B24D-4D47-87F0-73AEEC53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2FF7-DBE1-4EE0-9526-71957772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546E-BA07-464A-AAEF-9D43FDC2D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A6224-CE85-430C-9FBD-9B7E168A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2042F-7254-49F2-9DCB-5EA1D5240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F7C38-B0C1-4C33-B1DA-319469428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4BA2E-7D23-4EE5-8D48-9A459949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C1209-2ACB-4881-B911-0917A216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E1776-DC33-456D-ACA3-A314B6A0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4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6021-ECB1-49C5-B744-D92EFE9F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45049-B9AE-4DBB-B2F9-59EE69F0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76C7-2E1B-43E7-8145-55EFA128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EBE8-3679-43CA-8CBE-A1F6D922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5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F68F7-2C3A-477C-8B5B-405DDBF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67986-A384-4892-89D3-B9A6D0C2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90B0-C207-4DC1-95C5-20FD74C5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7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65E3-8E65-4516-885F-94970A8F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34AE-1C29-4438-9AC6-C6E341D91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97DFE-2F09-4E87-8B53-8200877A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67F55-6EC1-45A3-A978-3FC19B3B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E5213-1D02-4474-B7C5-119454A1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10286-1AE8-4F2E-B89E-78555AF3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2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D954-AA3A-45DD-8CAA-1024A689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7FA4-453A-4328-8C9A-E549CB5A5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C4C5-24E5-402F-8383-46CD326A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A8B3D-0D5F-4F7A-9083-DFD37CAF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C5C3-3866-4BA3-A7A0-4AE1D5CA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BF2-7E55-4636-818E-B586C891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79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3E2F4-2B93-4030-9147-AEDAE5F4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A6EC-4FBA-46F7-B5B1-45564091F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3FF4-6953-4B53-A36F-45B66CA8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8B4B3-6BE3-4F57-80F5-7F3A7D99CE5B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8D95-B460-4FAB-A6D7-BCB0A7E5D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6D1BE-EEB2-4B34-AEC6-C4F6F61D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1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nTm8odkIm4?start=12&amp;feature=oembed" TargetMode="Externa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4C7-2B57-4995-8266-CA21FD2E1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Optical communications and data networks (</a:t>
            </a:r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EENGM2001</a:t>
            </a:r>
            <a:r>
              <a:rPr lang="en-GB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6466"/>
            <a:ext cx="9144000" cy="781334"/>
          </a:xfrm>
        </p:spPr>
        <p:txBody>
          <a:bodyPr/>
          <a:lstStyle/>
          <a:p>
            <a:r>
              <a:rPr lang="en-GB"/>
              <a:t>Siddarth K Joshi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2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 descr="Efficient Eye Diagram Analyzer for Optical Modulation Format Recognition  Using Deep Learning Technique | SpringerLink">
            <a:extLst>
              <a:ext uri="{FF2B5EF4-FFF2-40B4-BE49-F238E27FC236}">
                <a16:creationId xmlns:a16="http://schemas.microsoft.com/office/drawing/2014/main" id="{C06CDBE6-1AD7-4F25-A85C-1752F8F53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53" y="860923"/>
            <a:ext cx="10518843" cy="513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2CAFA6-E13B-4CEE-A02E-9EAEBD801B6F}"/>
              </a:ext>
            </a:extLst>
          </p:cNvPr>
          <p:cNvSpPr txBox="1"/>
          <p:nvPr/>
        </p:nvSpPr>
        <p:spPr>
          <a:xfrm>
            <a:off x="217774" y="6252950"/>
            <a:ext cx="11760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Ghayal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V.S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and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Jeyachitra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R.K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., 2020. Efficient Eye Diagram Analyzer for Optical Modulation Format recognition using Deep Learning Technique. In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Electrical and Computer Technologies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655-666). Springer, Singapore.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4996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Recap:PSK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EFD306F3-EDD5-4FAA-ABD2-A7E3318D4E9C}"/>
              </a:ext>
            </a:extLst>
          </p:cNvPr>
          <p:cNvSpPr/>
          <p:nvPr/>
        </p:nvSpPr>
        <p:spPr>
          <a:xfrm>
            <a:off x="349006" y="919800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Amplitude is affected by noise and loss.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 of carrier wave less so.</a:t>
            </a:r>
          </a:p>
        </p:txBody>
      </p:sp>
      <p:pic>
        <p:nvPicPr>
          <p:cNvPr id="10" name="Picture 2" descr="BSPK Modulated Output Wave">
            <a:extLst>
              <a:ext uri="{FF2B5EF4-FFF2-40B4-BE49-F238E27FC236}">
                <a16:creationId xmlns:a16="http://schemas.microsoft.com/office/drawing/2014/main" id="{E43B6230-C276-4E1E-AD94-ACD50AD3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89" y="1410319"/>
            <a:ext cx="5160577" cy="33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812D246D-6509-44DD-9B73-6361254772F8}"/>
              </a:ext>
            </a:extLst>
          </p:cNvPr>
          <p:cNvSpPr/>
          <p:nvPr/>
        </p:nvSpPr>
        <p:spPr>
          <a:xfrm>
            <a:off x="298206" y="2135277"/>
            <a:ext cx="6221128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PSK   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 = 2  (0    0°, 1   180°)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F65A7F-8C32-4CCC-9C82-D6C689D68BFD}"/>
              </a:ext>
            </a:extLst>
          </p:cNvPr>
          <p:cNvSpPr/>
          <p:nvPr/>
        </p:nvSpPr>
        <p:spPr>
          <a:xfrm>
            <a:off x="3961528" y="272362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A052F3-1850-4702-9EDE-A5BC120753CD}"/>
              </a:ext>
            </a:extLst>
          </p:cNvPr>
          <p:cNvSpPr/>
          <p:nvPr/>
        </p:nvSpPr>
        <p:spPr>
          <a:xfrm>
            <a:off x="2295712" y="2728989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E78D89D-7A45-4501-B142-70CC69D3C913}"/>
              </a:ext>
            </a:extLst>
          </p:cNvPr>
          <p:cNvSpPr/>
          <p:nvPr/>
        </p:nvSpPr>
        <p:spPr>
          <a:xfrm>
            <a:off x="5048436" y="272362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D92C2779-025E-45F4-9820-6758EEDFF9C9}"/>
              </a:ext>
            </a:extLst>
          </p:cNvPr>
          <p:cNvSpPr/>
          <p:nvPr/>
        </p:nvSpPr>
        <p:spPr>
          <a:xfrm>
            <a:off x="-112428" y="3726066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 sensitive to noise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for long distance and lossy links</a:t>
            </a: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>
            <a:extLst>
              <a:ext uri="{FF2B5EF4-FFF2-40B4-BE49-F238E27FC236}">
                <a16:creationId xmlns:a16="http://schemas.microsoft.com/office/drawing/2014/main" id="{4DFFF830-569E-4A24-AC5C-8741A645D779}"/>
              </a:ext>
            </a:extLst>
          </p:cNvPr>
          <p:cNvSpPr/>
          <p:nvPr/>
        </p:nvSpPr>
        <p:spPr>
          <a:xfrm>
            <a:off x="-53292" y="4826335"/>
            <a:ext cx="9918951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 panose="020B0604020202020204" pitchFamily="34" charset="0"/>
              <a:buChar char="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 signal reconstruction    Needs a local oscillator at carrier frequency.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you think of this before we discuss it in Week 15?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9F7E025-A17D-40A1-A83C-60A2778D624E}"/>
              </a:ext>
            </a:extLst>
          </p:cNvPr>
          <p:cNvSpPr/>
          <p:nvPr/>
        </p:nvSpPr>
        <p:spPr>
          <a:xfrm>
            <a:off x="5767887" y="493275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4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BPSK</a:t>
            </a:r>
            <a:r>
              <a:rPr lang="en-GB" sz="3200" dirty="0">
                <a:solidFill>
                  <a:srgbClr val="002060"/>
                </a:solidFill>
              </a:rPr>
              <a:t> Eye diagram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Received 500 kb/s BPSK constellation and eye diagrams from 80 GHz communication link using heterodyne receiver. ">
            <a:extLst>
              <a:ext uri="{FF2B5EF4-FFF2-40B4-BE49-F238E27FC236}">
                <a16:creationId xmlns:a16="http://schemas.microsoft.com/office/drawing/2014/main" id="{F0BD8D03-E41B-4CDB-8503-104121A3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480" y="788569"/>
            <a:ext cx="6372519" cy="529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DEE121F4-FDF7-4886-9628-79BEB6CBF784}"/>
              </a:ext>
            </a:extLst>
          </p:cNvPr>
          <p:cNvSpPr txBox="1"/>
          <p:nvPr/>
        </p:nvSpPr>
        <p:spPr>
          <a:xfrm>
            <a:off x="269086" y="1106315"/>
            <a:ext cx="374519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Eye diagram is same as NRZ OOK. This is also a “2-state system”. Decoding the phase or the amplitude makes very little difference.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7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QPSK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AF314568-F215-474A-A403-8E28FEE601E9}"/>
              </a:ext>
            </a:extLst>
          </p:cNvPr>
          <p:cNvSpPr/>
          <p:nvPr/>
        </p:nvSpPr>
        <p:spPr>
          <a:xfrm>
            <a:off x="349006" y="919800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Quadrature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PSK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uses 4 symbols with a 90</a:t>
            </a:r>
            <a:r>
              <a:rPr lang="en-GB" sz="28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 difference.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called 4-PSK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similar to 4-QAM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change in amplitude.</a:t>
            </a:r>
          </a:p>
        </p:txBody>
      </p:sp>
    </p:spTree>
    <p:extLst>
      <p:ext uri="{BB962C8B-B14F-4D97-AF65-F5344CB8AC3E}">
        <p14:creationId xmlns:p14="http://schemas.microsoft.com/office/powerpoint/2010/main" val="112373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QPSK</a:t>
            </a:r>
            <a:r>
              <a:rPr lang="en-GB" sz="3200" dirty="0">
                <a:solidFill>
                  <a:srgbClr val="002060"/>
                </a:solidFill>
              </a:rPr>
              <a:t> Vs </a:t>
            </a:r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C6B1D-8A37-489F-B770-67CC1C8FE5B0}"/>
              </a:ext>
            </a:extLst>
          </p:cNvPr>
          <p:cNvGraphicFramePr>
            <a:graphicFrameLocks noGrp="1"/>
          </p:cNvGraphicFramePr>
          <p:nvPr/>
        </p:nvGraphicFramePr>
        <p:xfrm>
          <a:off x="7092947" y="1281994"/>
          <a:ext cx="4876800" cy="347472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5897785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842829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577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cap="all">
                          <a:effectLst/>
                        </a:rPr>
                        <a:t>BASIS FOR COMPARISON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cap="all" dirty="0" err="1">
                          <a:effectLst/>
                        </a:rPr>
                        <a:t>QAM</a:t>
                      </a:r>
                      <a:endParaRPr lang="en-GB" b="1" cap="all" dirty="0">
                        <a:effectLst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b="1" cap="all">
                          <a:effectLst/>
                        </a:rPr>
                        <a:t>QPSK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51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Stands for</a:t>
                      </a:r>
                      <a:br>
                        <a:rPr lang="en-GB">
                          <a:effectLst/>
                        </a:rPr>
                      </a:br>
                      <a:endParaRPr lang="en-GB">
                        <a:effectLst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Quadrature Amplitude Modulation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Quadrature Phase-Shift Keying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53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Spectral width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Narrow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Wide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453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Number of transmitted bits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Depends on its type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2 bits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1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Performance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Average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Better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93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Bit error rate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High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Low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8836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23D2A7A-2E48-4E69-8585-0E77C0D1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99"/>
            <a:ext cx="6958519" cy="38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QPSK</a:t>
            </a:r>
            <a:r>
              <a:rPr lang="en-GB" sz="3200" dirty="0">
                <a:solidFill>
                  <a:srgbClr val="002060"/>
                </a:solidFill>
              </a:rPr>
              <a:t> Eye diagrams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FD4FAEB-2B99-4A3E-B6A7-02049DDE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82" y="943279"/>
            <a:ext cx="6800594" cy="44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1">
            <a:extLst>
              <a:ext uri="{FF2B5EF4-FFF2-40B4-BE49-F238E27FC236}">
                <a16:creationId xmlns:a16="http://schemas.microsoft.com/office/drawing/2014/main" id="{A938C3FC-66B1-4E8A-BA1F-B09E69965DD2}"/>
              </a:ext>
            </a:extLst>
          </p:cNvPr>
          <p:cNvSpPr txBox="1"/>
          <p:nvPr/>
        </p:nvSpPr>
        <p:spPr>
          <a:xfrm>
            <a:off x="269086" y="1106315"/>
            <a:ext cx="374519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Not the same as 4-QAM,</a:t>
            </a:r>
          </a:p>
          <a:p>
            <a:r>
              <a:rPr kumimoji="1" lang="en-GB" altLang="zh-CN" sz="2800" dirty="0">
                <a:solidFill>
                  <a:srgbClr val="000000"/>
                </a:solidFill>
              </a:rPr>
              <a:t>In 4-QAM we have phase and amplitude change. </a:t>
            </a:r>
          </a:p>
          <a:p>
            <a:r>
              <a:rPr kumimoji="1" lang="en-GB" altLang="zh-CN" sz="2800" dirty="0">
                <a:solidFill>
                  <a:srgbClr val="000000"/>
                </a:solidFill>
              </a:rPr>
              <a:t>In </a:t>
            </a:r>
            <a:r>
              <a:rPr kumimoji="1" lang="en-GB" altLang="zh-CN" sz="2800" dirty="0" err="1">
                <a:solidFill>
                  <a:srgbClr val="000000"/>
                </a:solidFill>
              </a:rPr>
              <a:t>QPSK</a:t>
            </a:r>
            <a:r>
              <a:rPr kumimoji="1" lang="en-GB" altLang="zh-CN" sz="2800" dirty="0">
                <a:solidFill>
                  <a:srgbClr val="000000"/>
                </a:solidFill>
              </a:rPr>
              <a:t> there is just phase change.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38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Recommended Reading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A25AD-3D8C-415B-A8D2-28D823EBB907}"/>
              </a:ext>
            </a:extLst>
          </p:cNvPr>
          <p:cNvSpPr txBox="1"/>
          <p:nvPr/>
        </p:nvSpPr>
        <p:spPr>
          <a:xfrm>
            <a:off x="358504" y="1316917"/>
            <a:ext cx="90272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Agalliu</a:t>
            </a: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Rajdi</a:t>
            </a: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Michal Lucki. "Benefits and limits of modulation formats for optical communications." </a:t>
            </a:r>
            <a:r>
              <a:rPr lang="en-GB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Electrical and Electronic Engineering</a:t>
            </a:r>
            <a:r>
              <a:rPr lang="en-GB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12.2 (2014): 160-167.</a:t>
            </a:r>
          </a:p>
          <a:p>
            <a:r>
              <a:rPr lang="en-GB" sz="2400" dirty="0"/>
              <a:t>https://core.ac.uk/download/pdf/84392529.pdf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B70125D-EFCD-407C-B53D-9F2BB1670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26" y="925612"/>
            <a:ext cx="2352270" cy="23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1">
                <a:extLst>
                  <a:ext uri="{FF2B5EF4-FFF2-40B4-BE49-F238E27FC236}">
                    <a16:creationId xmlns:a16="http://schemas.microsoft.com/office/drawing/2014/main" id="{F7C7A618-D2B2-4724-9DA8-45D3556A9234}"/>
                  </a:ext>
                </a:extLst>
              </p:cNvPr>
              <p:cNvSpPr/>
              <p:nvPr/>
            </p:nvSpPr>
            <p:spPr>
              <a:xfrm>
                <a:off x="217774" y="925612"/>
                <a:ext cx="11886402" cy="981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Convert a frequency difference of 100 GHz at 1550nm to the corresponding wavelength difference. State your answer in nm.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Hint: Frequency difference is f</a:t>
                </a:r>
                <a:r>
                  <a:rPr lang="en-GB" sz="28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f</a:t>
                </a:r>
                <a:r>
                  <a:rPr lang="en-GB" sz="28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is not the same as 100 GHz directly expressed in nm.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2800" b="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Thus, </a:t>
                </a:r>
                <a14:m>
                  <m:oMath xmlns:m="http://schemas.openxmlformats.org/officeDocument/2006/math">
                    <m:r>
                      <a:rPr lang="en-GB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</m:t>
                    </m:r>
                    <m:r>
                      <m:rPr>
                        <m:sty m:val="p"/>
                      </m:rPr>
                      <a:rPr lang="en-GB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GHz</m:t>
                    </m:r>
                    <m:r>
                      <a:rPr lang="en-GB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=|</m:t>
                    </m:r>
                    <m:f>
                      <m:fPr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den>
                    </m:f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|=</m:t>
                    </m:r>
                    <m:f>
                      <m:fPr>
                        <m:ctrlP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  <m:r>
                                  <a:rPr lang="en-GB" sz="2800" b="0" i="1" spc="-1" baseline="-2500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GB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GB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  <m:r>
                                  <a:rPr lang="en-GB" sz="2800" b="0" i="1" spc="-1" baseline="-2500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800" b="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b="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However we note that a frequency difference of 100GHz when compared to the frequency of 1550nm light (~193.4 THz) is very small so </a:t>
                </a: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GB" sz="2800" b="0" i="1" spc="-1" baseline="-2500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GB" sz="2800" b="0" i="1" spc="-1" baseline="-2500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endParaRPr lang="en-GB" sz="2800" b="0" spc="-1" baseline="-25000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-25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  <m:r>
                          <a:rPr lang="en-GB" sz="2800" b="0" i="1" spc="-1" baseline="3000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2800" b="0" i="0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GB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den>
                    </m:f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=0.8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𝑛𝑚</m:t>
                    </m:r>
                  </m:oMath>
                </a14:m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ustomShape 1">
                <a:extLst>
                  <a:ext uri="{FF2B5EF4-FFF2-40B4-BE49-F238E27FC236}">
                    <a16:creationId xmlns:a16="http://schemas.microsoft.com/office/drawing/2014/main" id="{F7C7A618-D2B2-4724-9DA8-45D3556A9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4" y="925612"/>
                <a:ext cx="11886402" cy="981039"/>
              </a:xfrm>
              <a:prstGeom prst="rect">
                <a:avLst/>
              </a:prstGeom>
              <a:blipFill>
                <a:blip r:embed="rId2"/>
                <a:stretch>
                  <a:fillRect l="-1077" t="-11180" r="-51" b="-3720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10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ABDDC9B4-E652-4488-A4BF-B68356127B6C}"/>
              </a:ext>
            </a:extLst>
          </p:cNvPr>
          <p:cNvSpPr/>
          <p:nvPr/>
        </p:nvSpPr>
        <p:spPr>
          <a:xfrm>
            <a:off x="370174" y="10780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Draw Constellation diagrams for 8ASK, OOK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34638-F8CA-469A-B635-D5F6363C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680" b="11412"/>
          <a:stretch/>
        </p:blipFill>
        <p:spPr>
          <a:xfrm>
            <a:off x="6942870" y="2532713"/>
            <a:ext cx="3320939" cy="2307828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3FD92C8D-AF1A-4CCA-B574-B98F7B2D6FD7}"/>
              </a:ext>
            </a:extLst>
          </p:cNvPr>
          <p:cNvSpPr/>
          <p:nvPr/>
        </p:nvSpPr>
        <p:spPr>
          <a:xfrm>
            <a:off x="588835" y="4992941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8 ASK 							OOK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7356A6-BEBF-4DD2-9B8B-342C52D4DAD4}"/>
              </a:ext>
            </a:extLst>
          </p:cNvPr>
          <p:cNvCxnSpPr/>
          <p:nvPr/>
        </p:nvCxnSpPr>
        <p:spPr>
          <a:xfrm>
            <a:off x="588835" y="3657600"/>
            <a:ext cx="3539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735301-0B27-42F6-B53A-BEB11130D729}"/>
              </a:ext>
            </a:extLst>
          </p:cNvPr>
          <p:cNvCxnSpPr/>
          <p:nvPr/>
        </p:nvCxnSpPr>
        <p:spPr>
          <a:xfrm flipV="1">
            <a:off x="1974574" y="2007704"/>
            <a:ext cx="0" cy="298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986D9B-E4A2-4362-9F0A-7639847A4810}"/>
              </a:ext>
            </a:extLst>
          </p:cNvPr>
          <p:cNvSpPr/>
          <p:nvPr/>
        </p:nvSpPr>
        <p:spPr>
          <a:xfrm>
            <a:off x="1921565" y="3597965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A36148-0A9F-4683-97B1-F4FC9F32E7DC}"/>
              </a:ext>
            </a:extLst>
          </p:cNvPr>
          <p:cNvSpPr/>
          <p:nvPr/>
        </p:nvSpPr>
        <p:spPr>
          <a:xfrm>
            <a:off x="2166730" y="3607114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66FBED-6D53-425E-8933-46BC485A8638}"/>
              </a:ext>
            </a:extLst>
          </p:cNvPr>
          <p:cNvSpPr/>
          <p:nvPr/>
        </p:nvSpPr>
        <p:spPr>
          <a:xfrm>
            <a:off x="2166730" y="3597965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827509-7E02-4A90-8B2F-A51DA10E4788}"/>
              </a:ext>
            </a:extLst>
          </p:cNvPr>
          <p:cNvSpPr/>
          <p:nvPr/>
        </p:nvSpPr>
        <p:spPr>
          <a:xfrm>
            <a:off x="2411895" y="3607114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1F3F18-F427-4CE2-92B7-813E55ECF97C}"/>
              </a:ext>
            </a:extLst>
          </p:cNvPr>
          <p:cNvSpPr/>
          <p:nvPr/>
        </p:nvSpPr>
        <p:spPr>
          <a:xfrm>
            <a:off x="2411895" y="3597965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F3CF67-A2F7-46D9-9347-84FC33175847}"/>
              </a:ext>
            </a:extLst>
          </p:cNvPr>
          <p:cNvSpPr/>
          <p:nvPr/>
        </p:nvSpPr>
        <p:spPr>
          <a:xfrm>
            <a:off x="2657060" y="3597965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B5BAB8-424E-43BF-A64D-1538EB3C0411}"/>
              </a:ext>
            </a:extLst>
          </p:cNvPr>
          <p:cNvSpPr/>
          <p:nvPr/>
        </p:nvSpPr>
        <p:spPr>
          <a:xfrm>
            <a:off x="2902225" y="3607114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F76F88-2B73-4439-B5A1-21CD6DA68F6A}"/>
              </a:ext>
            </a:extLst>
          </p:cNvPr>
          <p:cNvSpPr/>
          <p:nvPr/>
        </p:nvSpPr>
        <p:spPr>
          <a:xfrm>
            <a:off x="2902225" y="3608777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3251D1-B43E-4583-8FD4-D14FE4B428E5}"/>
              </a:ext>
            </a:extLst>
          </p:cNvPr>
          <p:cNvSpPr/>
          <p:nvPr/>
        </p:nvSpPr>
        <p:spPr>
          <a:xfrm>
            <a:off x="3147390" y="3608777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88E0D66-3951-4200-87DE-E5A817F76E21}"/>
              </a:ext>
            </a:extLst>
          </p:cNvPr>
          <p:cNvSpPr/>
          <p:nvPr/>
        </p:nvSpPr>
        <p:spPr>
          <a:xfrm>
            <a:off x="3392555" y="3608777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47031B-182A-4DB5-9633-4A69238BAF78}"/>
              </a:ext>
            </a:extLst>
          </p:cNvPr>
          <p:cNvSpPr/>
          <p:nvPr/>
        </p:nvSpPr>
        <p:spPr>
          <a:xfrm>
            <a:off x="3637720" y="3608777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C450B3-C92D-4141-955B-91C26BC587C0}"/>
              </a:ext>
            </a:extLst>
          </p:cNvPr>
          <p:cNvSpPr/>
          <p:nvPr/>
        </p:nvSpPr>
        <p:spPr>
          <a:xfrm>
            <a:off x="3882885" y="3617926"/>
            <a:ext cx="106018" cy="119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43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ABDDC9B4-E652-4488-A4BF-B68356127B6C}"/>
              </a:ext>
            </a:extLst>
          </p:cNvPr>
          <p:cNvSpPr/>
          <p:nvPr/>
        </p:nvSpPr>
        <p:spPr>
          <a:xfrm>
            <a:off x="370174" y="10780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Why do we not use 16-PSK or 32-PSK etc? But still use 64-QAM?</a:t>
            </a:r>
          </a:p>
        </p:txBody>
      </p:sp>
    </p:spTree>
    <p:extLst>
      <p:ext uri="{BB962C8B-B14F-4D97-AF65-F5344CB8AC3E}">
        <p14:creationId xmlns:p14="http://schemas.microsoft.com/office/powerpoint/2010/main" val="74713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Constellation diagrams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4: Constellation Diagram of 4-ASK">
            <a:extLst>
              <a:ext uri="{FF2B5EF4-FFF2-40B4-BE49-F238E27FC236}">
                <a16:creationId xmlns:a16="http://schemas.microsoft.com/office/drawing/2014/main" id="{2876B853-D66F-430F-A89D-3231CB9E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55" y="1197257"/>
            <a:ext cx="4450641" cy="45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7FA90140-EDAC-48BE-BDEE-1092B099AD03}"/>
              </a:ext>
            </a:extLst>
          </p:cNvPr>
          <p:cNvSpPr txBox="1"/>
          <p:nvPr/>
        </p:nvSpPr>
        <p:spPr>
          <a:xfrm>
            <a:off x="314589" y="1334063"/>
            <a:ext cx="46400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Optical field       E</a:t>
            </a:r>
            <a:r>
              <a:rPr kumimoji="1" lang="en-US" altLang="zh-CN" sz="2800" dirty="0">
                <a:solidFill>
                  <a:srgbClr val="000000"/>
                </a:solidFill>
              </a:rPr>
              <a:t>=E</a:t>
            </a:r>
            <a:r>
              <a:rPr kumimoji="1" lang="en-US" altLang="zh-CN" sz="2800" baseline="-25000" dirty="0">
                <a:solidFill>
                  <a:srgbClr val="000000"/>
                </a:solidFill>
              </a:rPr>
              <a:t>0</a:t>
            </a:r>
            <a:r>
              <a:rPr kumimoji="1" lang="en-US" altLang="zh-CN" sz="2800" dirty="0">
                <a:solidFill>
                  <a:srgbClr val="000000"/>
                </a:solidFill>
              </a:rPr>
              <a:t>exp(</a:t>
            </a:r>
            <a:r>
              <a:rPr kumimoji="1" lang="en-US" altLang="zh-CN" sz="2800" dirty="0" err="1">
                <a:solidFill>
                  <a:srgbClr val="000000"/>
                </a:solidFill>
              </a:rPr>
              <a:t>jΦ</a:t>
            </a:r>
            <a:r>
              <a:rPr kumimoji="1" lang="en-US" altLang="zh-CN" sz="2800" dirty="0">
                <a:solidFill>
                  <a:srgbClr val="000000"/>
                </a:solidFill>
              </a:rPr>
              <a:t>)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3A9AFDAC-3AB9-4D82-B06D-A4B9E136C1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0503" y="2006573"/>
                <a:ext cx="5350215" cy="15697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GB" dirty="0">
                    <a:solidFill>
                      <a:srgbClr val="0070C0"/>
                    </a:solidFill>
                  </a:rPr>
                  <a:t>Note: in electrical engineering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is often represented with j. But in most other fields is commonly represented by </a:t>
                </a:r>
                <a:r>
                  <a:rPr lang="en-GB" dirty="0" err="1">
                    <a:solidFill>
                      <a:srgbClr val="0070C0"/>
                    </a:solidFill>
                  </a:rPr>
                  <a:t>i</a:t>
                </a:r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3A9AFDAC-3AB9-4D82-B06D-A4B9E136C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503" y="2006573"/>
                <a:ext cx="5350215" cy="1569747"/>
              </a:xfrm>
              <a:prstGeom prst="rect">
                <a:avLst/>
              </a:prstGeom>
              <a:blipFill>
                <a:blip r:embed="rId4"/>
                <a:stretch>
                  <a:fillRect l="-1708" t="-3488" r="-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">
            <a:extLst>
              <a:ext uri="{FF2B5EF4-FFF2-40B4-BE49-F238E27FC236}">
                <a16:creationId xmlns:a16="http://schemas.microsoft.com/office/drawing/2014/main" id="{10D6300F-F2BC-42F2-8A5B-5A2DF72083FD}"/>
              </a:ext>
            </a:extLst>
          </p:cNvPr>
          <p:cNvSpPr txBox="1"/>
          <p:nvPr/>
        </p:nvSpPr>
        <p:spPr>
          <a:xfrm>
            <a:off x="8106444" y="1094899"/>
            <a:ext cx="11413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 err="1">
                <a:solidFill>
                  <a:srgbClr val="000000"/>
                </a:solidFill>
              </a:rPr>
              <a:t>Im</a:t>
            </a:r>
            <a:r>
              <a:rPr kumimoji="1" lang="en-GB" altLang="zh-CN" sz="2800" dirty="0">
                <a:solidFill>
                  <a:srgbClr val="000000"/>
                </a:solidFill>
              </a:rPr>
              <a:t>(E)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97720A25-BC26-49BB-B974-7618B397371E}"/>
              </a:ext>
            </a:extLst>
          </p:cNvPr>
          <p:cNvSpPr txBox="1"/>
          <p:nvPr/>
        </p:nvSpPr>
        <p:spPr>
          <a:xfrm>
            <a:off x="9906062" y="3573266"/>
            <a:ext cx="11413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Re(E)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4391E5CB-A180-44F6-A0D1-0CFDD12A70CF}"/>
              </a:ext>
            </a:extLst>
          </p:cNvPr>
          <p:cNvSpPr/>
          <p:nvPr/>
        </p:nvSpPr>
        <p:spPr>
          <a:xfrm>
            <a:off x="6897839" y="2178296"/>
            <a:ext cx="2276272" cy="2092366"/>
          </a:xfrm>
          <a:prstGeom prst="arc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501317BF-F408-43A6-81A6-CC9926833A82}"/>
              </a:ext>
            </a:extLst>
          </p:cNvPr>
          <p:cNvSpPr txBox="1"/>
          <p:nvPr/>
        </p:nvSpPr>
        <p:spPr>
          <a:xfrm>
            <a:off x="9119977" y="2246043"/>
            <a:ext cx="11413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Phase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0476807-EEAE-4EA1-9F00-040DC2D6FE8F}"/>
              </a:ext>
            </a:extLst>
          </p:cNvPr>
          <p:cNvSpPr txBox="1"/>
          <p:nvPr/>
        </p:nvSpPr>
        <p:spPr>
          <a:xfrm>
            <a:off x="3634856" y="3759049"/>
            <a:ext cx="46400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4 ASK constellation diagram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7B048234-370C-4C08-AC95-1A40563489DC}"/>
              </a:ext>
            </a:extLst>
          </p:cNvPr>
          <p:cNvSpPr txBox="1"/>
          <p:nvPr/>
        </p:nvSpPr>
        <p:spPr>
          <a:xfrm>
            <a:off x="272791" y="4646553"/>
            <a:ext cx="520712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Optical ASK is always unipolar!</a:t>
            </a:r>
          </a:p>
          <a:p>
            <a:r>
              <a:rPr kumimoji="1" lang="en-GB" altLang="zh-CN" sz="2800" dirty="0">
                <a:solidFill>
                  <a:srgbClr val="000000"/>
                </a:solidFill>
              </a:rPr>
              <a:t>All symbols have the same phase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27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C613B68-B5E1-4D94-A426-C731B3D01AC9}"/>
              </a:ext>
            </a:extLst>
          </p:cNvPr>
          <p:cNvSpPr/>
          <p:nvPr/>
        </p:nvSpPr>
        <p:spPr>
          <a:xfrm>
            <a:off x="370174" y="1078012"/>
            <a:ext cx="11886402" cy="2449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Dual-polarization quadrature phase shift keying (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DPQPSK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 or dual-polarization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QPSK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uses two different polarisations each of which are modulated with a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QPSK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scheme. If the two polarisations are 0</a:t>
            </a:r>
            <a:r>
              <a:rPr lang="en-GB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and 45</a:t>
            </a:r>
            <a:r>
              <a:rPr lang="en-GB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and the receiver uses a polariser mounted at 22.5</a:t>
            </a:r>
            <a:r>
              <a:rPr lang="en-GB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what fraction of each signal will the receiver see?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Is it possible to use a quad-polarisation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QPSK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scheme with a single monochromatic channel. Explain your answer.</a:t>
            </a:r>
          </a:p>
        </p:txBody>
      </p:sp>
    </p:spTree>
    <p:extLst>
      <p:ext uri="{BB962C8B-B14F-4D97-AF65-F5344CB8AC3E}">
        <p14:creationId xmlns:p14="http://schemas.microsoft.com/office/powerpoint/2010/main" val="147348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C613B68-B5E1-4D94-A426-C731B3D01AC9}"/>
              </a:ext>
            </a:extLst>
          </p:cNvPr>
          <p:cNvSpPr/>
          <p:nvPr/>
        </p:nvSpPr>
        <p:spPr>
          <a:xfrm>
            <a:off x="370174" y="1078012"/>
            <a:ext cx="11886402" cy="2449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If the transmitter needs a minimum OMA of 100</a:t>
            </a:r>
            <a:r>
              <a:rPr lang="el-G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 and the maximum transmit power is 3dBm, what is the highest value of x in an x-ASK scheme that this transmitter can support?</a:t>
            </a:r>
          </a:p>
        </p:txBody>
      </p:sp>
    </p:spTree>
    <p:extLst>
      <p:ext uri="{BB962C8B-B14F-4D97-AF65-F5344CB8AC3E}">
        <p14:creationId xmlns:p14="http://schemas.microsoft.com/office/powerpoint/2010/main" val="722081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C613B68-B5E1-4D94-A426-C731B3D01AC9}"/>
              </a:ext>
            </a:extLst>
          </p:cNvPr>
          <p:cNvSpPr/>
          <p:nvPr/>
        </p:nvSpPr>
        <p:spPr>
          <a:xfrm>
            <a:off x="370174" y="1078012"/>
            <a:ext cx="11886402" cy="2449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If the transmitter needs a minimum OMA of 100</a:t>
            </a:r>
            <a:r>
              <a:rPr lang="el-G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 and the maximum transmit power is 3dBm, what is the highest value of x in an x-ASK scheme that this transmitter can support?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l-GR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μ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 = -10dBm, 3dBm ~ 2mW.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2mW/100uW = 20. So we can have 20 amplitude levels.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But does 20-ASK make sense? No. to transmit 4 bits per symbol we need 16-ASK to transmit 5 bits per symbol we need 32-ASK. With just 20 symbols there will be bit combinations we cant transmit. So the highest 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permissible value of x is 16.</a:t>
            </a: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1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Transmission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AEFD5A9-8E3F-4680-BA2A-34E9DA76B183}"/>
              </a:ext>
            </a:extLst>
          </p:cNvPr>
          <p:cNvSpPr/>
          <p:nvPr/>
        </p:nvSpPr>
        <p:spPr>
          <a:xfrm>
            <a:off x="314669" y="3179088"/>
            <a:ext cx="6042194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Optical loss in the medium.</a:t>
            </a:r>
          </a:p>
        </p:txBody>
      </p:sp>
      <p:pic>
        <p:nvPicPr>
          <p:cNvPr id="1026" name="Picture 2" descr="How optical communication cables work and how they differ from other cables  | EEP">
            <a:extLst>
              <a:ext uri="{FF2B5EF4-FFF2-40B4-BE49-F238E27FC236}">
                <a16:creationId xmlns:a16="http://schemas.microsoft.com/office/drawing/2014/main" id="{35FBB33F-0D89-46CD-ACE2-4A4D3FDE6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12" y="2691632"/>
            <a:ext cx="5068364" cy="33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7263764-07BD-43D7-BF17-504A4759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624205"/>
              </p:ext>
            </p:extLst>
          </p:nvPr>
        </p:nvGraphicFramePr>
        <p:xfrm>
          <a:off x="314669" y="263692"/>
          <a:ext cx="11171676" cy="3145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F3C80DF4-0046-4FCE-9A09-4D19E7B7548E}"/>
              </a:ext>
            </a:extLst>
          </p:cNvPr>
          <p:cNvSpPr txBox="1">
            <a:spLocks/>
          </p:cNvSpPr>
          <p:nvPr/>
        </p:nvSpPr>
        <p:spPr>
          <a:xfrm>
            <a:off x="476332" y="4344281"/>
            <a:ext cx="6408172" cy="15697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There are many things that can cause errors like:</a:t>
            </a:r>
          </a:p>
          <a:p>
            <a:pPr algn="l"/>
            <a:r>
              <a:rPr lang="en-GB" dirty="0">
                <a:solidFill>
                  <a:srgbClr val="0070C0"/>
                </a:solidFill>
              </a:rPr>
              <a:t>Loss, dispersion, background noise, birefringence, etc. </a:t>
            </a:r>
          </a:p>
          <a:p>
            <a:pPr algn="l"/>
            <a:r>
              <a:rPr lang="en-GB" dirty="0">
                <a:solidFill>
                  <a:srgbClr val="0070C0"/>
                </a:solidFill>
              </a:rPr>
              <a:t>Today we only consider loss.</a:t>
            </a:r>
          </a:p>
        </p:txBody>
      </p:sp>
    </p:spTree>
    <p:extLst>
      <p:ext uri="{BB962C8B-B14F-4D97-AF65-F5344CB8AC3E}">
        <p14:creationId xmlns:p14="http://schemas.microsoft.com/office/powerpoint/2010/main" val="21348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fferent types of losses in optical fiber">
            <a:extLst>
              <a:ext uri="{FF2B5EF4-FFF2-40B4-BE49-F238E27FC236}">
                <a16:creationId xmlns:a16="http://schemas.microsoft.com/office/drawing/2014/main" id="{C482C2C0-90FE-440E-9A63-E2840D34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" y="825690"/>
            <a:ext cx="9820748" cy="422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73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light scattering">
            <a:extLst>
              <a:ext uri="{FF2B5EF4-FFF2-40B4-BE49-F238E27FC236}">
                <a16:creationId xmlns:a16="http://schemas.microsoft.com/office/drawing/2014/main" id="{035744D0-E5F6-4635-A090-A4DB00BF5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925612"/>
            <a:ext cx="6858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84550" y="1214680"/>
            <a:ext cx="5028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Intrinsic Loss: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Absorption 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Scattering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2D1AF5-B7A0-4507-9C40-E42D81FE2351}"/>
              </a:ext>
            </a:extLst>
          </p:cNvPr>
          <p:cNvGrpSpPr/>
          <p:nvPr/>
        </p:nvGrpSpPr>
        <p:grpSpPr>
          <a:xfrm>
            <a:off x="136069" y="2752011"/>
            <a:ext cx="4923292" cy="3387248"/>
            <a:chOff x="2011252" y="3043550"/>
            <a:chExt cx="4923292" cy="3387248"/>
          </a:xfrm>
        </p:grpSpPr>
        <p:grpSp>
          <p:nvGrpSpPr>
            <p:cNvPr id="13" name="Graphic 3">
              <a:extLst>
                <a:ext uri="{FF2B5EF4-FFF2-40B4-BE49-F238E27FC236}">
                  <a16:creationId xmlns:a16="http://schemas.microsoft.com/office/drawing/2014/main" id="{D412130F-E2EF-4653-A04C-D54A351345FB}"/>
                </a:ext>
              </a:extLst>
            </p:cNvPr>
            <p:cNvGrpSpPr/>
            <p:nvPr/>
          </p:nvGrpSpPr>
          <p:grpSpPr>
            <a:xfrm>
              <a:off x="2334410" y="3043550"/>
              <a:ext cx="4600134" cy="3091118"/>
              <a:chOff x="7383488" y="880534"/>
              <a:chExt cx="4600134" cy="3091118"/>
            </a:xfrm>
          </p:grpSpPr>
          <p:grpSp>
            <p:nvGrpSpPr>
              <p:cNvPr id="19" name="Graphic 3">
                <a:extLst>
                  <a:ext uri="{FF2B5EF4-FFF2-40B4-BE49-F238E27FC236}">
                    <a16:creationId xmlns:a16="http://schemas.microsoft.com/office/drawing/2014/main" id="{9857C004-D39D-4090-9909-F3D07CD2C558}"/>
                  </a:ext>
                </a:extLst>
              </p:cNvPr>
              <p:cNvGrpSpPr/>
              <p:nvPr/>
            </p:nvGrpSpPr>
            <p:grpSpPr>
              <a:xfrm>
                <a:off x="8411738" y="942455"/>
                <a:ext cx="2393164" cy="2857500"/>
                <a:chOff x="8411738" y="942455"/>
                <a:chExt cx="2393164" cy="2857500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B71151E-C460-44D1-9F2A-8A28EC7840EA}"/>
                    </a:ext>
                  </a:extLst>
                </p:cNvPr>
                <p:cNvSpPr/>
                <p:nvPr/>
              </p:nvSpPr>
              <p:spPr>
                <a:xfrm>
                  <a:off x="8411738" y="942455"/>
                  <a:ext cx="747740" cy="2857500"/>
                </a:xfrm>
                <a:custGeom>
                  <a:avLst/>
                  <a:gdLst>
                    <a:gd name="connsiteX0" fmla="*/ 0 w 747740"/>
                    <a:gd name="connsiteY0" fmla="*/ 0 h 2857500"/>
                    <a:gd name="connsiteX1" fmla="*/ 747740 w 747740"/>
                    <a:gd name="connsiteY1" fmla="*/ 0 h 2857500"/>
                    <a:gd name="connsiteX2" fmla="*/ 747740 w 747740"/>
                    <a:gd name="connsiteY2" fmla="*/ 2857500 h 2857500"/>
                    <a:gd name="connsiteX3" fmla="*/ 0 w 747740"/>
                    <a:gd name="connsiteY3" fmla="*/ 2857500 h 285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740" h="2857500">
                      <a:moveTo>
                        <a:pt x="0" y="0"/>
                      </a:moveTo>
                      <a:lnTo>
                        <a:pt x="747740" y="0"/>
                      </a:lnTo>
                      <a:lnTo>
                        <a:pt x="747740" y="2857500"/>
                      </a:lnTo>
                      <a:lnTo>
                        <a:pt x="0" y="2857500"/>
                      </a:lnTo>
                      <a:close/>
                    </a:path>
                  </a:pathLst>
                </a:custGeom>
                <a:solidFill>
                  <a:srgbClr val="FF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DD12EDC2-6963-43AF-961E-618A702A0854}"/>
                    </a:ext>
                  </a:extLst>
                </p:cNvPr>
                <p:cNvSpPr/>
                <p:nvPr/>
              </p:nvSpPr>
              <p:spPr>
                <a:xfrm>
                  <a:off x="9840488" y="942455"/>
                  <a:ext cx="211958" cy="2857500"/>
                </a:xfrm>
                <a:custGeom>
                  <a:avLst/>
                  <a:gdLst>
                    <a:gd name="connsiteX0" fmla="*/ 0 w 211958"/>
                    <a:gd name="connsiteY0" fmla="*/ 0 h 2857500"/>
                    <a:gd name="connsiteX1" fmla="*/ 211959 w 211958"/>
                    <a:gd name="connsiteY1" fmla="*/ 0 h 2857500"/>
                    <a:gd name="connsiteX2" fmla="*/ 211959 w 211958"/>
                    <a:gd name="connsiteY2" fmla="*/ 2857500 h 2857500"/>
                    <a:gd name="connsiteX3" fmla="*/ 0 w 211958"/>
                    <a:gd name="connsiteY3" fmla="*/ 2857500 h 285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958" h="2857500">
                      <a:moveTo>
                        <a:pt x="0" y="0"/>
                      </a:moveTo>
                      <a:lnTo>
                        <a:pt x="211959" y="0"/>
                      </a:lnTo>
                      <a:lnTo>
                        <a:pt x="211959" y="2857500"/>
                      </a:lnTo>
                      <a:lnTo>
                        <a:pt x="0" y="2857500"/>
                      </a:lnTo>
                      <a:close/>
                    </a:path>
                  </a:pathLst>
                </a:custGeom>
                <a:solidFill>
                  <a:srgbClr val="A2FF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945A080E-BED6-4E10-B6E7-F1F58C298C06}"/>
                    </a:ext>
                  </a:extLst>
                </p:cNvPr>
                <p:cNvSpPr/>
                <p:nvPr/>
              </p:nvSpPr>
              <p:spPr>
                <a:xfrm>
                  <a:off x="10592944" y="942455"/>
                  <a:ext cx="211958" cy="2857500"/>
                </a:xfrm>
                <a:custGeom>
                  <a:avLst/>
                  <a:gdLst>
                    <a:gd name="connsiteX0" fmla="*/ 0 w 211958"/>
                    <a:gd name="connsiteY0" fmla="*/ 0 h 2857500"/>
                    <a:gd name="connsiteX1" fmla="*/ 211959 w 211958"/>
                    <a:gd name="connsiteY1" fmla="*/ 0 h 2857500"/>
                    <a:gd name="connsiteX2" fmla="*/ 211959 w 211958"/>
                    <a:gd name="connsiteY2" fmla="*/ 2857500 h 2857500"/>
                    <a:gd name="connsiteX3" fmla="*/ 0 w 211958"/>
                    <a:gd name="connsiteY3" fmla="*/ 2857500 h 2857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958" h="2857500">
                      <a:moveTo>
                        <a:pt x="0" y="0"/>
                      </a:moveTo>
                      <a:lnTo>
                        <a:pt x="211959" y="0"/>
                      </a:lnTo>
                      <a:lnTo>
                        <a:pt x="211959" y="2857500"/>
                      </a:lnTo>
                      <a:lnTo>
                        <a:pt x="0" y="2857500"/>
                      </a:lnTo>
                      <a:close/>
                    </a:path>
                  </a:pathLst>
                </a:custGeom>
                <a:solidFill>
                  <a:srgbClr val="8080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70A65248-1C89-439F-B7BA-A9CFB93B9C17}"/>
                  </a:ext>
                </a:extLst>
              </p:cNvPr>
              <p:cNvGrpSpPr/>
              <p:nvPr/>
            </p:nvGrpSpPr>
            <p:grpSpPr>
              <a:xfrm>
                <a:off x="7383488" y="880534"/>
                <a:ext cx="4600134" cy="3091118"/>
                <a:chOff x="7383488" y="880534"/>
                <a:chExt cx="4600134" cy="3091118"/>
              </a:xfrm>
            </p:grpSpPr>
            <p:grpSp>
              <p:nvGrpSpPr>
                <p:cNvPr id="56" name="Graphic 3">
                  <a:extLst>
                    <a:ext uri="{FF2B5EF4-FFF2-40B4-BE49-F238E27FC236}">
                      <a16:creationId xmlns:a16="http://schemas.microsoft.com/office/drawing/2014/main" id="{268697C9-E89E-4EEF-87EE-BCDA073085DB}"/>
                    </a:ext>
                  </a:extLst>
                </p:cNvPr>
                <p:cNvGrpSpPr/>
                <p:nvPr/>
              </p:nvGrpSpPr>
              <p:grpSpPr>
                <a:xfrm>
                  <a:off x="7591483" y="880534"/>
                  <a:ext cx="4392139" cy="2947377"/>
                  <a:chOff x="7591483" y="880534"/>
                  <a:chExt cx="4392139" cy="2947377"/>
                </a:xfrm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EEFC3E10-46DD-409C-84CD-231AB0B5A3A9}"/>
                      </a:ext>
                    </a:extLst>
                  </p:cNvPr>
                  <p:cNvSpPr/>
                  <p:nvPr/>
                </p:nvSpPr>
                <p:spPr>
                  <a:xfrm>
                    <a:off x="7628954" y="945632"/>
                    <a:ext cx="4289574" cy="2844798"/>
                  </a:xfrm>
                  <a:custGeom>
                    <a:avLst/>
                    <a:gdLst>
                      <a:gd name="connsiteX0" fmla="*/ 4289574 w 4289574"/>
                      <a:gd name="connsiteY0" fmla="*/ 2844799 h 2844798"/>
                      <a:gd name="connsiteX1" fmla="*/ 0 w 4289574"/>
                      <a:gd name="connsiteY1" fmla="*/ 2844799 h 2844798"/>
                      <a:gd name="connsiteX2" fmla="*/ 0 w 4289574"/>
                      <a:gd name="connsiteY2" fmla="*/ 0 h 284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89574" h="2844798">
                        <a:moveTo>
                          <a:pt x="4289574" y="2844799"/>
                        </a:moveTo>
                        <a:lnTo>
                          <a:pt x="0" y="2844799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8439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9C40A3CB-E3BA-4D0C-8DB0-7683B7CDB7B8}"/>
                      </a:ext>
                    </a:extLst>
                  </p:cNvPr>
                  <p:cNvSpPr/>
                  <p:nvPr/>
                </p:nvSpPr>
                <p:spPr>
                  <a:xfrm>
                    <a:off x="7591483" y="880534"/>
                    <a:ext cx="74952" cy="91733"/>
                  </a:xfrm>
                  <a:custGeom>
                    <a:avLst/>
                    <a:gdLst>
                      <a:gd name="connsiteX0" fmla="*/ 37471 w 74952"/>
                      <a:gd name="connsiteY0" fmla="*/ 0 h 91733"/>
                      <a:gd name="connsiteX1" fmla="*/ 74952 w 74952"/>
                      <a:gd name="connsiteY1" fmla="*/ 91734 h 91733"/>
                      <a:gd name="connsiteX2" fmla="*/ 37471 w 74952"/>
                      <a:gd name="connsiteY2" fmla="*/ 69963 h 91733"/>
                      <a:gd name="connsiteX3" fmla="*/ 0 w 74952"/>
                      <a:gd name="connsiteY3" fmla="*/ 91734 h 91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952" h="91733">
                        <a:moveTo>
                          <a:pt x="37471" y="0"/>
                        </a:moveTo>
                        <a:lnTo>
                          <a:pt x="74952" y="91734"/>
                        </a:lnTo>
                        <a:lnTo>
                          <a:pt x="37471" y="69963"/>
                        </a:lnTo>
                        <a:lnTo>
                          <a:pt x="0" y="917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22876E38-4D7C-4EFC-ADFF-DEB12FC06FED}"/>
                      </a:ext>
                    </a:extLst>
                  </p:cNvPr>
                  <p:cNvSpPr/>
                  <p:nvPr/>
                </p:nvSpPr>
                <p:spPr>
                  <a:xfrm>
                    <a:off x="11891896" y="3752950"/>
                    <a:ext cx="91725" cy="74961"/>
                  </a:xfrm>
                  <a:custGeom>
                    <a:avLst/>
                    <a:gdLst>
                      <a:gd name="connsiteX0" fmla="*/ 91726 w 91725"/>
                      <a:gd name="connsiteY0" fmla="*/ 37481 h 74961"/>
                      <a:gd name="connsiteX1" fmla="*/ 0 w 91725"/>
                      <a:gd name="connsiteY1" fmla="*/ 74962 h 74961"/>
                      <a:gd name="connsiteX2" fmla="*/ 21774 w 91725"/>
                      <a:gd name="connsiteY2" fmla="*/ 37481 h 74961"/>
                      <a:gd name="connsiteX3" fmla="*/ 0 w 91725"/>
                      <a:gd name="connsiteY3" fmla="*/ 0 h 74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1725" h="74961">
                        <a:moveTo>
                          <a:pt x="91726" y="37481"/>
                        </a:moveTo>
                        <a:lnTo>
                          <a:pt x="0" y="74962"/>
                        </a:lnTo>
                        <a:lnTo>
                          <a:pt x="21774" y="374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57" name="Graphic 3">
                  <a:extLst>
                    <a:ext uri="{FF2B5EF4-FFF2-40B4-BE49-F238E27FC236}">
                      <a16:creationId xmlns:a16="http://schemas.microsoft.com/office/drawing/2014/main" id="{2A21F7B0-E781-4809-A6BE-AC91D12BD0BA}"/>
                    </a:ext>
                  </a:extLst>
                </p:cNvPr>
                <p:cNvGrpSpPr/>
                <p:nvPr/>
              </p:nvGrpSpPr>
              <p:grpSpPr>
                <a:xfrm>
                  <a:off x="7847829" y="3873431"/>
                  <a:ext cx="167097" cy="98221"/>
                  <a:chOff x="7847829" y="3873431"/>
                  <a:chExt cx="167097" cy="98221"/>
                </a:xfrm>
                <a:solidFill>
                  <a:srgbClr val="000000"/>
                </a:solidFill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87D75FE0-8613-46AF-AD2C-F043E6184DB0}"/>
                      </a:ext>
                    </a:extLst>
                  </p:cNvPr>
                  <p:cNvSpPr/>
                  <p:nvPr/>
                </p:nvSpPr>
                <p:spPr>
                  <a:xfrm>
                    <a:off x="7847829" y="3873431"/>
                    <a:ext cx="57597" cy="86467"/>
                  </a:xfrm>
                  <a:custGeom>
                    <a:avLst/>
                    <a:gdLst>
                      <a:gd name="connsiteX0" fmla="*/ 28803 w 57597"/>
                      <a:gd name="connsiteY0" fmla="*/ 0 h 86467"/>
                      <a:gd name="connsiteX1" fmla="*/ 50206 w 57597"/>
                      <a:gd name="connsiteY1" fmla="*/ 11078 h 86467"/>
                      <a:gd name="connsiteX2" fmla="*/ 57598 w 57597"/>
                      <a:gd name="connsiteY2" fmla="*/ 43262 h 86467"/>
                      <a:gd name="connsiteX3" fmla="*/ 50206 w 57597"/>
                      <a:gd name="connsiteY3" fmla="*/ 75390 h 86467"/>
                      <a:gd name="connsiteX4" fmla="*/ 28803 w 57597"/>
                      <a:gd name="connsiteY4" fmla="*/ 86468 h 86467"/>
                      <a:gd name="connsiteX5" fmla="*/ 7401 w 57597"/>
                      <a:gd name="connsiteY5" fmla="*/ 75390 h 86467"/>
                      <a:gd name="connsiteX6" fmla="*/ 0 w 57597"/>
                      <a:gd name="connsiteY6" fmla="*/ 43262 h 86467"/>
                      <a:gd name="connsiteX7" fmla="*/ 7401 w 57597"/>
                      <a:gd name="connsiteY7" fmla="*/ 11078 h 86467"/>
                      <a:gd name="connsiteX8" fmla="*/ 28803 w 57597"/>
                      <a:gd name="connsiteY8" fmla="*/ 0 h 86467"/>
                      <a:gd name="connsiteX9" fmla="*/ 28775 w 57597"/>
                      <a:gd name="connsiteY9" fmla="*/ 8925 h 86467"/>
                      <a:gd name="connsiteX10" fmla="*/ 15697 w 57597"/>
                      <a:gd name="connsiteY10" fmla="*/ 17497 h 86467"/>
                      <a:gd name="connsiteX11" fmla="*/ 11316 w 57597"/>
                      <a:gd name="connsiteY11" fmla="*/ 43262 h 86467"/>
                      <a:gd name="connsiteX12" fmla="*/ 15697 w 57597"/>
                      <a:gd name="connsiteY12" fmla="*/ 68971 h 86467"/>
                      <a:gd name="connsiteX13" fmla="*/ 28775 w 57597"/>
                      <a:gd name="connsiteY13" fmla="*/ 77534 h 86467"/>
                      <a:gd name="connsiteX14" fmla="*/ 41910 w 57597"/>
                      <a:gd name="connsiteY14" fmla="*/ 68971 h 86467"/>
                      <a:gd name="connsiteX15" fmla="*/ 46291 w 57597"/>
                      <a:gd name="connsiteY15" fmla="*/ 43262 h 86467"/>
                      <a:gd name="connsiteX16" fmla="*/ 41910 w 57597"/>
                      <a:gd name="connsiteY16" fmla="*/ 17497 h 86467"/>
                      <a:gd name="connsiteX17" fmla="*/ 28775 w 57597"/>
                      <a:gd name="connsiteY17" fmla="*/ 8925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597" h="86467">
                        <a:moveTo>
                          <a:pt x="28803" y="0"/>
                        </a:moveTo>
                        <a:cubicBezTo>
                          <a:pt x="38138" y="0"/>
                          <a:pt x="45272" y="3696"/>
                          <a:pt x="50206" y="11078"/>
                        </a:cubicBezTo>
                        <a:cubicBezTo>
                          <a:pt x="55131" y="18460"/>
                          <a:pt x="57598" y="29194"/>
                          <a:pt x="57598" y="43262"/>
                        </a:cubicBezTo>
                        <a:cubicBezTo>
                          <a:pt x="57598" y="57283"/>
                          <a:pt x="55131" y="67999"/>
                          <a:pt x="50206" y="75390"/>
                        </a:cubicBezTo>
                        <a:cubicBezTo>
                          <a:pt x="45272" y="82772"/>
                          <a:pt x="38138" y="86468"/>
                          <a:pt x="28803" y="86468"/>
                        </a:cubicBezTo>
                        <a:cubicBezTo>
                          <a:pt x="19460" y="86468"/>
                          <a:pt x="12325" y="82772"/>
                          <a:pt x="7401" y="75390"/>
                        </a:cubicBezTo>
                        <a:cubicBezTo>
                          <a:pt x="2467" y="67999"/>
                          <a:pt x="0" y="57283"/>
                          <a:pt x="0" y="43262"/>
                        </a:cubicBezTo>
                        <a:cubicBezTo>
                          <a:pt x="0" y="29194"/>
                          <a:pt x="2467" y="18460"/>
                          <a:pt x="7401" y="11078"/>
                        </a:cubicBezTo>
                        <a:cubicBezTo>
                          <a:pt x="12325" y="3696"/>
                          <a:pt x="19460" y="0"/>
                          <a:pt x="28803" y="0"/>
                        </a:cubicBezTo>
                        <a:close/>
                        <a:moveTo>
                          <a:pt x="28775" y="8925"/>
                        </a:moveTo>
                        <a:cubicBezTo>
                          <a:pt x="22965" y="8925"/>
                          <a:pt x="18612" y="11782"/>
                          <a:pt x="15697" y="17497"/>
                        </a:cubicBezTo>
                        <a:cubicBezTo>
                          <a:pt x="12773" y="23203"/>
                          <a:pt x="11316" y="31804"/>
                          <a:pt x="11316" y="43262"/>
                        </a:cubicBezTo>
                        <a:cubicBezTo>
                          <a:pt x="11316" y="54683"/>
                          <a:pt x="12773" y="63255"/>
                          <a:pt x="15697" y="68971"/>
                        </a:cubicBezTo>
                        <a:cubicBezTo>
                          <a:pt x="18612" y="74686"/>
                          <a:pt x="22965" y="77534"/>
                          <a:pt x="28775" y="77534"/>
                        </a:cubicBezTo>
                        <a:cubicBezTo>
                          <a:pt x="34614" y="77534"/>
                          <a:pt x="38986" y="74686"/>
                          <a:pt x="41910" y="68971"/>
                        </a:cubicBezTo>
                        <a:cubicBezTo>
                          <a:pt x="44825" y="63255"/>
                          <a:pt x="46291" y="54683"/>
                          <a:pt x="46291" y="43262"/>
                        </a:cubicBezTo>
                        <a:cubicBezTo>
                          <a:pt x="46291" y="31804"/>
                          <a:pt x="44825" y="23203"/>
                          <a:pt x="41910" y="17497"/>
                        </a:cubicBezTo>
                        <a:cubicBezTo>
                          <a:pt x="38986" y="11782"/>
                          <a:pt x="34614" y="8925"/>
                          <a:pt x="28775" y="89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62BA8C02-3AA9-4D26-AF8B-0C67C7DF440B}"/>
                      </a:ext>
                    </a:extLst>
                  </p:cNvPr>
                  <p:cNvSpPr/>
                  <p:nvPr/>
                </p:nvSpPr>
                <p:spPr>
                  <a:xfrm>
                    <a:off x="79217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3 w 16373"/>
                      <a:gd name="connsiteY1" fmla="*/ 0 h 27527"/>
                      <a:gd name="connsiteX2" fmla="*/ 16373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3" y="0"/>
                        </a:lnTo>
                        <a:lnTo>
                          <a:pt x="16373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DB1DBF7-2573-420C-A494-B0FA28106837}"/>
                      </a:ext>
                    </a:extLst>
                  </p:cNvPr>
                  <p:cNvSpPr/>
                  <p:nvPr/>
                </p:nvSpPr>
                <p:spPr>
                  <a:xfrm>
                    <a:off x="7957328" y="3873431"/>
                    <a:ext cx="57597" cy="86467"/>
                  </a:xfrm>
                  <a:custGeom>
                    <a:avLst/>
                    <a:gdLst>
                      <a:gd name="connsiteX0" fmla="*/ 52245 w 57597"/>
                      <a:gd name="connsiteY0" fmla="*/ 3420 h 86467"/>
                      <a:gd name="connsiteX1" fmla="*/ 52245 w 57597"/>
                      <a:gd name="connsiteY1" fmla="*/ 13688 h 86467"/>
                      <a:gd name="connsiteX2" fmla="*/ 43634 w 57597"/>
                      <a:gd name="connsiteY2" fmla="*/ 10592 h 86467"/>
                      <a:gd name="connsiteX3" fmla="*/ 35042 w 57597"/>
                      <a:gd name="connsiteY3" fmla="*/ 9525 h 86467"/>
                      <a:gd name="connsiteX4" fmla="*/ 17917 w 57597"/>
                      <a:gd name="connsiteY4" fmla="*/ 17050 h 86467"/>
                      <a:gd name="connsiteX5" fmla="*/ 11163 w 57597"/>
                      <a:gd name="connsiteY5" fmla="*/ 39814 h 86467"/>
                      <a:gd name="connsiteX6" fmla="*/ 19441 w 57597"/>
                      <a:gd name="connsiteY6" fmla="*/ 32356 h 86467"/>
                      <a:gd name="connsiteX7" fmla="*/ 30413 w 57597"/>
                      <a:gd name="connsiteY7" fmla="*/ 29766 h 86467"/>
                      <a:gd name="connsiteX8" fmla="*/ 50302 w 57597"/>
                      <a:gd name="connsiteY8" fmla="*/ 37386 h 86467"/>
                      <a:gd name="connsiteX9" fmla="*/ 57598 w 57597"/>
                      <a:gd name="connsiteY9" fmla="*/ 58112 h 86467"/>
                      <a:gd name="connsiteX10" fmla="*/ 49997 w 57597"/>
                      <a:gd name="connsiteY10" fmla="*/ 78715 h 86467"/>
                      <a:gd name="connsiteX11" fmla="*/ 29775 w 57597"/>
                      <a:gd name="connsiteY11" fmla="*/ 86468 h 86467"/>
                      <a:gd name="connsiteX12" fmla="*/ 7658 w 57597"/>
                      <a:gd name="connsiteY12" fmla="*/ 75390 h 86467"/>
                      <a:gd name="connsiteX13" fmla="*/ 0 w 57597"/>
                      <a:gd name="connsiteY13" fmla="*/ 43262 h 86467"/>
                      <a:gd name="connsiteX14" fmla="*/ 9401 w 57597"/>
                      <a:gd name="connsiteY14" fmla="*/ 11744 h 86467"/>
                      <a:gd name="connsiteX15" fmla="*/ 34623 w 57597"/>
                      <a:gd name="connsiteY15" fmla="*/ 0 h 86467"/>
                      <a:gd name="connsiteX16" fmla="*/ 43215 w 57597"/>
                      <a:gd name="connsiteY16" fmla="*/ 857 h 86467"/>
                      <a:gd name="connsiteX17" fmla="*/ 52245 w 57597"/>
                      <a:gd name="connsiteY17" fmla="*/ 3420 h 86467"/>
                      <a:gd name="connsiteX18" fmla="*/ 29766 w 57597"/>
                      <a:gd name="connsiteY18" fmla="*/ 38691 h 86467"/>
                      <a:gd name="connsiteX19" fmla="*/ 17697 w 57597"/>
                      <a:gd name="connsiteY19" fmla="*/ 43882 h 86467"/>
                      <a:gd name="connsiteX20" fmla="*/ 13249 w 57597"/>
                      <a:gd name="connsiteY20" fmla="*/ 58112 h 86467"/>
                      <a:gd name="connsiteX21" fmla="*/ 17697 w 57597"/>
                      <a:gd name="connsiteY21" fmla="*/ 72323 h 86467"/>
                      <a:gd name="connsiteX22" fmla="*/ 29766 w 57597"/>
                      <a:gd name="connsiteY22" fmla="*/ 77534 h 86467"/>
                      <a:gd name="connsiteX23" fmla="*/ 41834 w 57597"/>
                      <a:gd name="connsiteY23" fmla="*/ 72323 h 86467"/>
                      <a:gd name="connsiteX24" fmla="*/ 46292 w 57597"/>
                      <a:gd name="connsiteY24" fmla="*/ 58112 h 86467"/>
                      <a:gd name="connsiteX25" fmla="*/ 41834 w 57597"/>
                      <a:gd name="connsiteY25" fmla="*/ 43882 h 86467"/>
                      <a:gd name="connsiteX26" fmla="*/ 29766 w 57597"/>
                      <a:gd name="connsiteY26" fmla="*/ 38691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7597" h="86467">
                        <a:moveTo>
                          <a:pt x="52245" y="3420"/>
                        </a:moveTo>
                        <a:lnTo>
                          <a:pt x="52245" y="13688"/>
                        </a:lnTo>
                        <a:cubicBezTo>
                          <a:pt x="49406" y="12344"/>
                          <a:pt x="46539" y="11306"/>
                          <a:pt x="43634" y="10592"/>
                        </a:cubicBezTo>
                        <a:cubicBezTo>
                          <a:pt x="40748" y="9887"/>
                          <a:pt x="37872" y="9525"/>
                          <a:pt x="35042" y="9525"/>
                        </a:cubicBezTo>
                        <a:cubicBezTo>
                          <a:pt x="27565" y="9525"/>
                          <a:pt x="21860" y="12040"/>
                          <a:pt x="17917" y="17050"/>
                        </a:cubicBezTo>
                        <a:cubicBezTo>
                          <a:pt x="13973" y="22070"/>
                          <a:pt x="11725" y="29661"/>
                          <a:pt x="11163" y="39814"/>
                        </a:cubicBezTo>
                        <a:cubicBezTo>
                          <a:pt x="13364" y="36576"/>
                          <a:pt x="16126" y="34090"/>
                          <a:pt x="19441" y="32356"/>
                        </a:cubicBezTo>
                        <a:cubicBezTo>
                          <a:pt x="22765" y="30632"/>
                          <a:pt x="26422" y="29766"/>
                          <a:pt x="30413" y="29766"/>
                        </a:cubicBezTo>
                        <a:cubicBezTo>
                          <a:pt x="38805" y="29766"/>
                          <a:pt x="45434" y="32299"/>
                          <a:pt x="50302" y="37386"/>
                        </a:cubicBezTo>
                        <a:cubicBezTo>
                          <a:pt x="55159" y="42463"/>
                          <a:pt x="57598" y="49368"/>
                          <a:pt x="57598" y="58112"/>
                        </a:cubicBezTo>
                        <a:cubicBezTo>
                          <a:pt x="57598" y="66675"/>
                          <a:pt x="55074" y="73543"/>
                          <a:pt x="49997" y="78715"/>
                        </a:cubicBezTo>
                        <a:cubicBezTo>
                          <a:pt x="44939" y="83877"/>
                          <a:pt x="38195" y="86468"/>
                          <a:pt x="29775" y="86468"/>
                        </a:cubicBezTo>
                        <a:cubicBezTo>
                          <a:pt x="20136" y="86468"/>
                          <a:pt x="12754" y="82772"/>
                          <a:pt x="7658" y="75390"/>
                        </a:cubicBezTo>
                        <a:cubicBezTo>
                          <a:pt x="2553" y="67999"/>
                          <a:pt x="0" y="57283"/>
                          <a:pt x="0" y="43262"/>
                        </a:cubicBezTo>
                        <a:cubicBezTo>
                          <a:pt x="0" y="30089"/>
                          <a:pt x="3134" y="19583"/>
                          <a:pt x="9401" y="11744"/>
                        </a:cubicBezTo>
                        <a:cubicBezTo>
                          <a:pt x="15659" y="3915"/>
                          <a:pt x="24070" y="0"/>
                          <a:pt x="34623" y="0"/>
                        </a:cubicBezTo>
                        <a:cubicBezTo>
                          <a:pt x="37462" y="0"/>
                          <a:pt x="40319" y="286"/>
                          <a:pt x="43215" y="857"/>
                        </a:cubicBezTo>
                        <a:cubicBezTo>
                          <a:pt x="46101" y="1419"/>
                          <a:pt x="49111" y="2277"/>
                          <a:pt x="52245" y="3420"/>
                        </a:cubicBezTo>
                        <a:close/>
                        <a:moveTo>
                          <a:pt x="29766" y="38691"/>
                        </a:moveTo>
                        <a:cubicBezTo>
                          <a:pt x="24689" y="38691"/>
                          <a:pt x="20669" y="40424"/>
                          <a:pt x="17697" y="43882"/>
                        </a:cubicBezTo>
                        <a:cubicBezTo>
                          <a:pt x="14735" y="47349"/>
                          <a:pt x="13249" y="52092"/>
                          <a:pt x="13249" y="58112"/>
                        </a:cubicBezTo>
                        <a:cubicBezTo>
                          <a:pt x="13249" y="64103"/>
                          <a:pt x="14735" y="68837"/>
                          <a:pt x="17697" y="72323"/>
                        </a:cubicBezTo>
                        <a:cubicBezTo>
                          <a:pt x="20669" y="75800"/>
                          <a:pt x="24689" y="77534"/>
                          <a:pt x="29766" y="77534"/>
                        </a:cubicBezTo>
                        <a:cubicBezTo>
                          <a:pt x="34852" y="77534"/>
                          <a:pt x="38862" y="75800"/>
                          <a:pt x="41834" y="72323"/>
                        </a:cubicBezTo>
                        <a:cubicBezTo>
                          <a:pt x="44806" y="68837"/>
                          <a:pt x="46292" y="64103"/>
                          <a:pt x="46292" y="58112"/>
                        </a:cubicBezTo>
                        <a:cubicBezTo>
                          <a:pt x="46292" y="52092"/>
                          <a:pt x="44806" y="47349"/>
                          <a:pt x="41834" y="43882"/>
                        </a:cubicBezTo>
                        <a:cubicBezTo>
                          <a:pt x="38862" y="40424"/>
                          <a:pt x="34852" y="38691"/>
                          <a:pt x="29766" y="3869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58" name="Graphic 3">
                  <a:extLst>
                    <a:ext uri="{FF2B5EF4-FFF2-40B4-BE49-F238E27FC236}">
                      <a16:creationId xmlns:a16="http://schemas.microsoft.com/office/drawing/2014/main" id="{CC39E799-9F58-46B5-AFB6-B2E7BB63B0F4}"/>
                    </a:ext>
                  </a:extLst>
                </p:cNvPr>
                <p:cNvGrpSpPr/>
                <p:nvPr/>
              </p:nvGrpSpPr>
              <p:grpSpPr>
                <a:xfrm>
                  <a:off x="11281744" y="3873431"/>
                  <a:ext cx="161438" cy="98221"/>
                  <a:chOff x="11281744" y="3873431"/>
                  <a:chExt cx="161438" cy="98221"/>
                </a:xfrm>
                <a:solidFill>
                  <a:srgbClr val="000000"/>
                </a:solidFill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45F133A-36F7-4288-A74B-704CB3DB9418}"/>
                      </a:ext>
                    </a:extLst>
                  </p:cNvPr>
                  <p:cNvSpPr/>
                  <p:nvPr/>
                </p:nvSpPr>
                <p:spPr>
                  <a:xfrm>
                    <a:off x="11281744" y="3874917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88 w 49710"/>
                      <a:gd name="connsiteY1" fmla="*/ 73819 h 83343"/>
                      <a:gd name="connsiteX2" fmla="*/ 2008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88" y="73819"/>
                        </a:lnTo>
                        <a:lnTo>
                          <a:pt x="2008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772EEA6-1E5E-4A3B-B3B3-77204A9DBE50}"/>
                      </a:ext>
                    </a:extLst>
                  </p:cNvPr>
                  <p:cNvSpPr/>
                  <p:nvPr/>
                </p:nvSpPr>
                <p:spPr>
                  <a:xfrm>
                    <a:off x="113507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4 w 16373"/>
                      <a:gd name="connsiteY1" fmla="*/ 0 h 27527"/>
                      <a:gd name="connsiteX2" fmla="*/ 16374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4" y="0"/>
                        </a:lnTo>
                        <a:lnTo>
                          <a:pt x="16374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BC876C43-2C14-481D-BF40-780742D1DD90}"/>
                      </a:ext>
                    </a:extLst>
                  </p:cNvPr>
                  <p:cNvSpPr/>
                  <p:nvPr/>
                </p:nvSpPr>
                <p:spPr>
                  <a:xfrm>
                    <a:off x="11386033" y="3873431"/>
                    <a:ext cx="57149" cy="86467"/>
                  </a:xfrm>
                  <a:custGeom>
                    <a:avLst/>
                    <a:gdLst>
                      <a:gd name="connsiteX0" fmla="*/ 17240 w 57149"/>
                      <a:gd name="connsiteY0" fmla="*/ 40415 h 86467"/>
                      <a:gd name="connsiteX1" fmla="*/ 5972 w 57149"/>
                      <a:gd name="connsiteY1" fmla="*/ 33671 h 86467"/>
                      <a:gd name="connsiteX2" fmla="*/ 1934 w 57149"/>
                      <a:gd name="connsiteY2" fmla="*/ 21565 h 86467"/>
                      <a:gd name="connsiteX3" fmla="*/ 9058 w 57149"/>
                      <a:gd name="connsiteY3" fmla="*/ 5791 h 86467"/>
                      <a:gd name="connsiteX4" fmla="*/ 28575 w 57149"/>
                      <a:gd name="connsiteY4" fmla="*/ 0 h 86467"/>
                      <a:gd name="connsiteX5" fmla="*/ 48130 w 57149"/>
                      <a:gd name="connsiteY5" fmla="*/ 5791 h 86467"/>
                      <a:gd name="connsiteX6" fmla="*/ 55216 w 57149"/>
                      <a:gd name="connsiteY6" fmla="*/ 21565 h 86467"/>
                      <a:gd name="connsiteX7" fmla="*/ 51159 w 57149"/>
                      <a:gd name="connsiteY7" fmla="*/ 33671 h 86467"/>
                      <a:gd name="connsiteX8" fmla="*/ 39919 w 57149"/>
                      <a:gd name="connsiteY8" fmla="*/ 40415 h 86467"/>
                      <a:gd name="connsiteX9" fmla="*/ 52606 w 57149"/>
                      <a:gd name="connsiteY9" fmla="*/ 47844 h 86467"/>
                      <a:gd name="connsiteX10" fmla="*/ 57150 w 57149"/>
                      <a:gd name="connsiteY10" fmla="*/ 61370 h 86467"/>
                      <a:gd name="connsiteX11" fmla="*/ 49758 w 57149"/>
                      <a:gd name="connsiteY11" fmla="*/ 79981 h 86467"/>
                      <a:gd name="connsiteX12" fmla="*/ 28575 w 57149"/>
                      <a:gd name="connsiteY12" fmla="*/ 86468 h 86467"/>
                      <a:gd name="connsiteX13" fmla="*/ 7401 w 57149"/>
                      <a:gd name="connsiteY13" fmla="*/ 79981 h 86467"/>
                      <a:gd name="connsiteX14" fmla="*/ 0 w 57149"/>
                      <a:gd name="connsiteY14" fmla="*/ 61370 h 86467"/>
                      <a:gd name="connsiteX15" fmla="*/ 4563 w 57149"/>
                      <a:gd name="connsiteY15" fmla="*/ 47844 h 86467"/>
                      <a:gd name="connsiteX16" fmla="*/ 17240 w 57149"/>
                      <a:gd name="connsiteY16" fmla="*/ 40415 h 86467"/>
                      <a:gd name="connsiteX17" fmla="*/ 28547 w 57149"/>
                      <a:gd name="connsiteY17" fmla="*/ 45244 h 86467"/>
                      <a:gd name="connsiteX18" fmla="*/ 15916 w 57149"/>
                      <a:gd name="connsiteY18" fmla="*/ 49549 h 86467"/>
                      <a:gd name="connsiteX19" fmla="*/ 11316 w 57149"/>
                      <a:gd name="connsiteY19" fmla="*/ 61389 h 86467"/>
                      <a:gd name="connsiteX20" fmla="*/ 15916 w 57149"/>
                      <a:gd name="connsiteY20" fmla="*/ 73228 h 86467"/>
                      <a:gd name="connsiteX21" fmla="*/ 28547 w 57149"/>
                      <a:gd name="connsiteY21" fmla="*/ 77534 h 86467"/>
                      <a:gd name="connsiteX22" fmla="*/ 41205 w 57149"/>
                      <a:gd name="connsiteY22" fmla="*/ 73209 h 86467"/>
                      <a:gd name="connsiteX23" fmla="*/ 45844 w 57149"/>
                      <a:gd name="connsiteY23" fmla="*/ 61389 h 86467"/>
                      <a:gd name="connsiteX24" fmla="*/ 41234 w 57149"/>
                      <a:gd name="connsiteY24" fmla="*/ 49549 h 86467"/>
                      <a:gd name="connsiteX25" fmla="*/ 28547 w 57149"/>
                      <a:gd name="connsiteY25" fmla="*/ 45244 h 86467"/>
                      <a:gd name="connsiteX26" fmla="*/ 13097 w 57149"/>
                      <a:gd name="connsiteY26" fmla="*/ 22622 h 86467"/>
                      <a:gd name="connsiteX27" fmla="*/ 17154 w 57149"/>
                      <a:gd name="connsiteY27" fmla="*/ 32690 h 86467"/>
                      <a:gd name="connsiteX28" fmla="*/ 28547 w 57149"/>
                      <a:gd name="connsiteY28" fmla="*/ 36309 h 86467"/>
                      <a:gd name="connsiteX29" fmla="*/ 39948 w 57149"/>
                      <a:gd name="connsiteY29" fmla="*/ 32690 h 86467"/>
                      <a:gd name="connsiteX30" fmla="*/ 44053 w 57149"/>
                      <a:gd name="connsiteY30" fmla="*/ 22622 h 86467"/>
                      <a:gd name="connsiteX31" fmla="*/ 39948 w 57149"/>
                      <a:gd name="connsiteY31" fmla="*/ 12545 h 86467"/>
                      <a:gd name="connsiteX32" fmla="*/ 28547 w 57149"/>
                      <a:gd name="connsiteY32" fmla="*/ 8925 h 86467"/>
                      <a:gd name="connsiteX33" fmla="*/ 17154 w 57149"/>
                      <a:gd name="connsiteY33" fmla="*/ 12545 h 86467"/>
                      <a:gd name="connsiteX34" fmla="*/ 13097 w 57149"/>
                      <a:gd name="connsiteY34" fmla="*/ 22622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7149" h="86467">
                        <a:moveTo>
                          <a:pt x="17240" y="40415"/>
                        </a:moveTo>
                        <a:cubicBezTo>
                          <a:pt x="12420" y="39224"/>
                          <a:pt x="8658" y="36976"/>
                          <a:pt x="5972" y="33671"/>
                        </a:cubicBezTo>
                        <a:cubicBezTo>
                          <a:pt x="3277" y="30356"/>
                          <a:pt x="1934" y="26327"/>
                          <a:pt x="1934" y="21565"/>
                        </a:cubicBezTo>
                        <a:cubicBezTo>
                          <a:pt x="1934" y="14916"/>
                          <a:pt x="4305" y="9658"/>
                          <a:pt x="9058" y="5791"/>
                        </a:cubicBezTo>
                        <a:cubicBezTo>
                          <a:pt x="13802" y="1934"/>
                          <a:pt x="20307" y="0"/>
                          <a:pt x="28575" y="0"/>
                        </a:cubicBezTo>
                        <a:cubicBezTo>
                          <a:pt x="36871" y="0"/>
                          <a:pt x="43396" y="1934"/>
                          <a:pt x="48130" y="5791"/>
                        </a:cubicBezTo>
                        <a:cubicBezTo>
                          <a:pt x="52854" y="9658"/>
                          <a:pt x="55216" y="14916"/>
                          <a:pt x="55216" y="21565"/>
                        </a:cubicBezTo>
                        <a:cubicBezTo>
                          <a:pt x="55216" y="26327"/>
                          <a:pt x="53864" y="30356"/>
                          <a:pt x="51159" y="33671"/>
                        </a:cubicBezTo>
                        <a:cubicBezTo>
                          <a:pt x="48463" y="36976"/>
                          <a:pt x="44710" y="39224"/>
                          <a:pt x="39919" y="40415"/>
                        </a:cubicBezTo>
                        <a:cubicBezTo>
                          <a:pt x="45339" y="41681"/>
                          <a:pt x="49568" y="44158"/>
                          <a:pt x="52606" y="47844"/>
                        </a:cubicBezTo>
                        <a:cubicBezTo>
                          <a:pt x="55635" y="51540"/>
                          <a:pt x="57150" y="56045"/>
                          <a:pt x="57150" y="61370"/>
                        </a:cubicBezTo>
                        <a:cubicBezTo>
                          <a:pt x="57150" y="69456"/>
                          <a:pt x="54683" y="75667"/>
                          <a:pt x="49758" y="79981"/>
                        </a:cubicBezTo>
                        <a:cubicBezTo>
                          <a:pt x="44825" y="84306"/>
                          <a:pt x="37767" y="86468"/>
                          <a:pt x="28575" y="86468"/>
                        </a:cubicBezTo>
                        <a:cubicBezTo>
                          <a:pt x="19383" y="86468"/>
                          <a:pt x="12325" y="84306"/>
                          <a:pt x="7401" y="79981"/>
                        </a:cubicBezTo>
                        <a:cubicBezTo>
                          <a:pt x="2467" y="75667"/>
                          <a:pt x="0" y="69456"/>
                          <a:pt x="0" y="61370"/>
                        </a:cubicBezTo>
                        <a:cubicBezTo>
                          <a:pt x="0" y="56045"/>
                          <a:pt x="1514" y="51540"/>
                          <a:pt x="4563" y="47844"/>
                        </a:cubicBezTo>
                        <a:cubicBezTo>
                          <a:pt x="7601" y="44158"/>
                          <a:pt x="11820" y="41681"/>
                          <a:pt x="17240" y="40415"/>
                        </a:cubicBezTo>
                        <a:close/>
                        <a:moveTo>
                          <a:pt x="28547" y="45244"/>
                        </a:moveTo>
                        <a:cubicBezTo>
                          <a:pt x="23193" y="45244"/>
                          <a:pt x="18974" y="46672"/>
                          <a:pt x="15916" y="49549"/>
                        </a:cubicBezTo>
                        <a:cubicBezTo>
                          <a:pt x="12849" y="52416"/>
                          <a:pt x="11316" y="56359"/>
                          <a:pt x="11316" y="61389"/>
                        </a:cubicBezTo>
                        <a:cubicBezTo>
                          <a:pt x="11316" y="66418"/>
                          <a:pt x="12849" y="70371"/>
                          <a:pt x="15916" y="73228"/>
                        </a:cubicBezTo>
                        <a:cubicBezTo>
                          <a:pt x="18974" y="76105"/>
                          <a:pt x="23193" y="77534"/>
                          <a:pt x="28547" y="77534"/>
                        </a:cubicBezTo>
                        <a:cubicBezTo>
                          <a:pt x="33899" y="77534"/>
                          <a:pt x="38119" y="76095"/>
                          <a:pt x="41205" y="73209"/>
                        </a:cubicBezTo>
                        <a:cubicBezTo>
                          <a:pt x="44300" y="70323"/>
                          <a:pt x="45844" y="66389"/>
                          <a:pt x="45844" y="61389"/>
                        </a:cubicBezTo>
                        <a:cubicBezTo>
                          <a:pt x="45844" y="56359"/>
                          <a:pt x="44310" y="52416"/>
                          <a:pt x="41234" y="49549"/>
                        </a:cubicBezTo>
                        <a:cubicBezTo>
                          <a:pt x="38167" y="46672"/>
                          <a:pt x="33937" y="45244"/>
                          <a:pt x="28547" y="45244"/>
                        </a:cubicBezTo>
                        <a:close/>
                        <a:moveTo>
                          <a:pt x="13097" y="22622"/>
                        </a:moveTo>
                        <a:cubicBezTo>
                          <a:pt x="13097" y="26927"/>
                          <a:pt x="14449" y="30289"/>
                          <a:pt x="17154" y="32690"/>
                        </a:cubicBezTo>
                        <a:cubicBezTo>
                          <a:pt x="19860" y="35109"/>
                          <a:pt x="23660" y="36309"/>
                          <a:pt x="28547" y="36309"/>
                        </a:cubicBezTo>
                        <a:cubicBezTo>
                          <a:pt x="33394" y="36309"/>
                          <a:pt x="37186" y="35109"/>
                          <a:pt x="39948" y="32690"/>
                        </a:cubicBezTo>
                        <a:cubicBezTo>
                          <a:pt x="42681" y="30289"/>
                          <a:pt x="44053" y="26927"/>
                          <a:pt x="44053" y="22622"/>
                        </a:cubicBezTo>
                        <a:cubicBezTo>
                          <a:pt x="44053" y="18317"/>
                          <a:pt x="42681" y="14964"/>
                          <a:pt x="39948" y="12545"/>
                        </a:cubicBezTo>
                        <a:cubicBezTo>
                          <a:pt x="37186" y="10135"/>
                          <a:pt x="33394" y="8925"/>
                          <a:pt x="28547" y="8925"/>
                        </a:cubicBezTo>
                        <a:cubicBezTo>
                          <a:pt x="23660" y="8925"/>
                          <a:pt x="19860" y="10135"/>
                          <a:pt x="17154" y="12545"/>
                        </a:cubicBezTo>
                        <a:cubicBezTo>
                          <a:pt x="14449" y="14964"/>
                          <a:pt x="13097" y="18317"/>
                          <a:pt x="13097" y="226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59" name="Graphic 3">
                  <a:extLst>
                    <a:ext uri="{FF2B5EF4-FFF2-40B4-BE49-F238E27FC236}">
                      <a16:creationId xmlns:a16="http://schemas.microsoft.com/office/drawing/2014/main" id="{7D6C30AB-3772-4057-A662-B8EF0534C96D}"/>
                    </a:ext>
                  </a:extLst>
                </p:cNvPr>
                <p:cNvGrpSpPr/>
                <p:nvPr/>
              </p:nvGrpSpPr>
              <p:grpSpPr>
                <a:xfrm>
                  <a:off x="10710244" y="3873431"/>
                  <a:ext cx="162182" cy="98221"/>
                  <a:chOff x="10710244" y="3873431"/>
                  <a:chExt cx="162182" cy="98221"/>
                </a:xfrm>
                <a:solidFill>
                  <a:srgbClr val="000000"/>
                </a:solidFill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8C7E0608-C1EE-4C82-922C-5540E1FB56F3}"/>
                      </a:ext>
                    </a:extLst>
                  </p:cNvPr>
                  <p:cNvSpPr/>
                  <p:nvPr/>
                </p:nvSpPr>
                <p:spPr>
                  <a:xfrm>
                    <a:off x="10710244" y="3874917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88 w 49710"/>
                      <a:gd name="connsiteY1" fmla="*/ 73819 h 83343"/>
                      <a:gd name="connsiteX2" fmla="*/ 2008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88" y="73819"/>
                        </a:lnTo>
                        <a:lnTo>
                          <a:pt x="2008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7FC39CFA-DE28-4EF2-B57E-138570FF8C85}"/>
                      </a:ext>
                    </a:extLst>
                  </p:cNvPr>
                  <p:cNvSpPr/>
                  <p:nvPr/>
                </p:nvSpPr>
                <p:spPr>
                  <a:xfrm>
                    <a:off x="107792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4 w 16373"/>
                      <a:gd name="connsiteY1" fmla="*/ 0 h 27527"/>
                      <a:gd name="connsiteX2" fmla="*/ 16374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4" y="0"/>
                        </a:lnTo>
                        <a:lnTo>
                          <a:pt x="16374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15C6EB6-20E1-4747-B4E4-23A05E6B5598}"/>
                      </a:ext>
                    </a:extLst>
                  </p:cNvPr>
                  <p:cNvSpPr/>
                  <p:nvPr/>
                </p:nvSpPr>
                <p:spPr>
                  <a:xfrm>
                    <a:off x="10814828" y="3873431"/>
                    <a:ext cx="57597" cy="86467"/>
                  </a:xfrm>
                  <a:custGeom>
                    <a:avLst/>
                    <a:gdLst>
                      <a:gd name="connsiteX0" fmla="*/ 52244 w 57597"/>
                      <a:gd name="connsiteY0" fmla="*/ 3420 h 86467"/>
                      <a:gd name="connsiteX1" fmla="*/ 52244 w 57597"/>
                      <a:gd name="connsiteY1" fmla="*/ 13688 h 86467"/>
                      <a:gd name="connsiteX2" fmla="*/ 43634 w 57597"/>
                      <a:gd name="connsiteY2" fmla="*/ 10592 h 86467"/>
                      <a:gd name="connsiteX3" fmla="*/ 35033 w 57597"/>
                      <a:gd name="connsiteY3" fmla="*/ 9525 h 86467"/>
                      <a:gd name="connsiteX4" fmla="*/ 17916 w 57597"/>
                      <a:gd name="connsiteY4" fmla="*/ 17050 h 86467"/>
                      <a:gd name="connsiteX5" fmla="*/ 11163 w 57597"/>
                      <a:gd name="connsiteY5" fmla="*/ 39814 h 86467"/>
                      <a:gd name="connsiteX6" fmla="*/ 19440 w 57597"/>
                      <a:gd name="connsiteY6" fmla="*/ 32356 h 86467"/>
                      <a:gd name="connsiteX7" fmla="*/ 30413 w 57597"/>
                      <a:gd name="connsiteY7" fmla="*/ 29766 h 86467"/>
                      <a:gd name="connsiteX8" fmla="*/ 50301 w 57597"/>
                      <a:gd name="connsiteY8" fmla="*/ 37386 h 86467"/>
                      <a:gd name="connsiteX9" fmla="*/ 57598 w 57597"/>
                      <a:gd name="connsiteY9" fmla="*/ 58112 h 86467"/>
                      <a:gd name="connsiteX10" fmla="*/ 49997 w 57597"/>
                      <a:gd name="connsiteY10" fmla="*/ 78715 h 86467"/>
                      <a:gd name="connsiteX11" fmla="*/ 29775 w 57597"/>
                      <a:gd name="connsiteY11" fmla="*/ 86468 h 86467"/>
                      <a:gd name="connsiteX12" fmla="*/ 7658 w 57597"/>
                      <a:gd name="connsiteY12" fmla="*/ 75390 h 86467"/>
                      <a:gd name="connsiteX13" fmla="*/ 0 w 57597"/>
                      <a:gd name="connsiteY13" fmla="*/ 43262 h 86467"/>
                      <a:gd name="connsiteX14" fmla="*/ 9401 w 57597"/>
                      <a:gd name="connsiteY14" fmla="*/ 11744 h 86467"/>
                      <a:gd name="connsiteX15" fmla="*/ 34623 w 57597"/>
                      <a:gd name="connsiteY15" fmla="*/ 0 h 86467"/>
                      <a:gd name="connsiteX16" fmla="*/ 43215 w 57597"/>
                      <a:gd name="connsiteY16" fmla="*/ 857 h 86467"/>
                      <a:gd name="connsiteX17" fmla="*/ 52244 w 57597"/>
                      <a:gd name="connsiteY17" fmla="*/ 3420 h 86467"/>
                      <a:gd name="connsiteX18" fmla="*/ 29766 w 57597"/>
                      <a:gd name="connsiteY18" fmla="*/ 38691 h 86467"/>
                      <a:gd name="connsiteX19" fmla="*/ 17697 w 57597"/>
                      <a:gd name="connsiteY19" fmla="*/ 43882 h 86467"/>
                      <a:gd name="connsiteX20" fmla="*/ 13249 w 57597"/>
                      <a:gd name="connsiteY20" fmla="*/ 58112 h 86467"/>
                      <a:gd name="connsiteX21" fmla="*/ 17697 w 57597"/>
                      <a:gd name="connsiteY21" fmla="*/ 72323 h 86467"/>
                      <a:gd name="connsiteX22" fmla="*/ 29766 w 57597"/>
                      <a:gd name="connsiteY22" fmla="*/ 77534 h 86467"/>
                      <a:gd name="connsiteX23" fmla="*/ 41834 w 57597"/>
                      <a:gd name="connsiteY23" fmla="*/ 72323 h 86467"/>
                      <a:gd name="connsiteX24" fmla="*/ 46291 w 57597"/>
                      <a:gd name="connsiteY24" fmla="*/ 58112 h 86467"/>
                      <a:gd name="connsiteX25" fmla="*/ 41834 w 57597"/>
                      <a:gd name="connsiteY25" fmla="*/ 43882 h 86467"/>
                      <a:gd name="connsiteX26" fmla="*/ 29766 w 57597"/>
                      <a:gd name="connsiteY26" fmla="*/ 38691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7597" h="86467">
                        <a:moveTo>
                          <a:pt x="52244" y="3420"/>
                        </a:moveTo>
                        <a:lnTo>
                          <a:pt x="52244" y="13688"/>
                        </a:lnTo>
                        <a:cubicBezTo>
                          <a:pt x="49406" y="12344"/>
                          <a:pt x="46529" y="11306"/>
                          <a:pt x="43634" y="10592"/>
                        </a:cubicBezTo>
                        <a:cubicBezTo>
                          <a:pt x="40748" y="9887"/>
                          <a:pt x="37881" y="9525"/>
                          <a:pt x="35033" y="9525"/>
                        </a:cubicBezTo>
                        <a:cubicBezTo>
                          <a:pt x="27565" y="9525"/>
                          <a:pt x="21860" y="12040"/>
                          <a:pt x="17916" y="17050"/>
                        </a:cubicBezTo>
                        <a:cubicBezTo>
                          <a:pt x="13973" y="22070"/>
                          <a:pt x="11725" y="29661"/>
                          <a:pt x="11163" y="39814"/>
                        </a:cubicBezTo>
                        <a:cubicBezTo>
                          <a:pt x="13363" y="36576"/>
                          <a:pt x="16126" y="34090"/>
                          <a:pt x="19440" y="32356"/>
                        </a:cubicBezTo>
                        <a:cubicBezTo>
                          <a:pt x="22765" y="30632"/>
                          <a:pt x="26422" y="29766"/>
                          <a:pt x="30413" y="29766"/>
                        </a:cubicBezTo>
                        <a:cubicBezTo>
                          <a:pt x="38805" y="29766"/>
                          <a:pt x="45434" y="32299"/>
                          <a:pt x="50301" y="37386"/>
                        </a:cubicBezTo>
                        <a:cubicBezTo>
                          <a:pt x="55159" y="42463"/>
                          <a:pt x="57598" y="49368"/>
                          <a:pt x="57598" y="58112"/>
                        </a:cubicBezTo>
                        <a:cubicBezTo>
                          <a:pt x="57598" y="66675"/>
                          <a:pt x="55073" y="73543"/>
                          <a:pt x="49997" y="78715"/>
                        </a:cubicBezTo>
                        <a:cubicBezTo>
                          <a:pt x="44939" y="83877"/>
                          <a:pt x="38195" y="86468"/>
                          <a:pt x="29775" y="86468"/>
                        </a:cubicBezTo>
                        <a:cubicBezTo>
                          <a:pt x="20136" y="86468"/>
                          <a:pt x="12754" y="82772"/>
                          <a:pt x="7658" y="75390"/>
                        </a:cubicBezTo>
                        <a:cubicBezTo>
                          <a:pt x="2553" y="67999"/>
                          <a:pt x="0" y="57283"/>
                          <a:pt x="0" y="43262"/>
                        </a:cubicBezTo>
                        <a:cubicBezTo>
                          <a:pt x="0" y="30089"/>
                          <a:pt x="3134" y="19583"/>
                          <a:pt x="9401" y="11744"/>
                        </a:cubicBezTo>
                        <a:cubicBezTo>
                          <a:pt x="15669" y="3915"/>
                          <a:pt x="24079" y="0"/>
                          <a:pt x="34623" y="0"/>
                        </a:cubicBezTo>
                        <a:cubicBezTo>
                          <a:pt x="37452" y="0"/>
                          <a:pt x="40319" y="286"/>
                          <a:pt x="43215" y="857"/>
                        </a:cubicBezTo>
                        <a:cubicBezTo>
                          <a:pt x="46101" y="1419"/>
                          <a:pt x="49111" y="2277"/>
                          <a:pt x="52244" y="3420"/>
                        </a:cubicBezTo>
                        <a:close/>
                        <a:moveTo>
                          <a:pt x="29766" y="38691"/>
                        </a:moveTo>
                        <a:cubicBezTo>
                          <a:pt x="24689" y="38691"/>
                          <a:pt x="20669" y="40424"/>
                          <a:pt x="17697" y="43882"/>
                        </a:cubicBezTo>
                        <a:cubicBezTo>
                          <a:pt x="14735" y="47349"/>
                          <a:pt x="13249" y="52092"/>
                          <a:pt x="13249" y="58112"/>
                        </a:cubicBezTo>
                        <a:cubicBezTo>
                          <a:pt x="13249" y="64103"/>
                          <a:pt x="14735" y="68837"/>
                          <a:pt x="17697" y="72323"/>
                        </a:cubicBezTo>
                        <a:cubicBezTo>
                          <a:pt x="20669" y="75800"/>
                          <a:pt x="24689" y="77534"/>
                          <a:pt x="29766" y="77534"/>
                        </a:cubicBezTo>
                        <a:cubicBezTo>
                          <a:pt x="34852" y="77534"/>
                          <a:pt x="38862" y="75800"/>
                          <a:pt x="41834" y="72323"/>
                        </a:cubicBezTo>
                        <a:cubicBezTo>
                          <a:pt x="44805" y="68837"/>
                          <a:pt x="46291" y="64103"/>
                          <a:pt x="46291" y="58112"/>
                        </a:cubicBezTo>
                        <a:cubicBezTo>
                          <a:pt x="46291" y="52092"/>
                          <a:pt x="44805" y="47349"/>
                          <a:pt x="41834" y="43882"/>
                        </a:cubicBezTo>
                        <a:cubicBezTo>
                          <a:pt x="38862" y="40424"/>
                          <a:pt x="34852" y="38691"/>
                          <a:pt x="29766" y="3869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0" name="Graphic 3">
                  <a:extLst>
                    <a:ext uri="{FF2B5EF4-FFF2-40B4-BE49-F238E27FC236}">
                      <a16:creationId xmlns:a16="http://schemas.microsoft.com/office/drawing/2014/main" id="{6034CD45-0E28-4BE2-B226-260173B9DB75}"/>
                    </a:ext>
                  </a:extLst>
                </p:cNvPr>
                <p:cNvGrpSpPr/>
                <p:nvPr/>
              </p:nvGrpSpPr>
              <p:grpSpPr>
                <a:xfrm>
                  <a:off x="10138744" y="3874917"/>
                  <a:ext cx="162925" cy="96735"/>
                  <a:chOff x="10138744" y="3874917"/>
                  <a:chExt cx="162925" cy="96735"/>
                </a:xfrm>
                <a:solidFill>
                  <a:srgbClr val="000000"/>
                </a:solidFill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31868B8C-BE5E-4481-AC56-AAF297F5561D}"/>
                      </a:ext>
                    </a:extLst>
                  </p:cNvPr>
                  <p:cNvSpPr/>
                  <p:nvPr/>
                </p:nvSpPr>
                <p:spPr>
                  <a:xfrm>
                    <a:off x="10138744" y="3874917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88 w 49710"/>
                      <a:gd name="connsiteY1" fmla="*/ 73819 h 83343"/>
                      <a:gd name="connsiteX2" fmla="*/ 2008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88" y="73819"/>
                        </a:lnTo>
                        <a:lnTo>
                          <a:pt x="2008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A658DB3F-1114-44FA-B1D0-0128CEF5F47F}"/>
                      </a:ext>
                    </a:extLst>
                  </p:cNvPr>
                  <p:cNvSpPr/>
                  <p:nvPr/>
                </p:nvSpPr>
                <p:spPr>
                  <a:xfrm>
                    <a:off x="102077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4 w 16373"/>
                      <a:gd name="connsiteY1" fmla="*/ 0 h 27527"/>
                      <a:gd name="connsiteX2" fmla="*/ 16374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4" y="0"/>
                        </a:lnTo>
                        <a:lnTo>
                          <a:pt x="16374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3847CDE-37CC-4C90-9BA8-BFBD6AEF3F78}"/>
                      </a:ext>
                    </a:extLst>
                  </p:cNvPr>
                  <p:cNvSpPr/>
                  <p:nvPr/>
                </p:nvSpPr>
                <p:spPr>
                  <a:xfrm>
                    <a:off x="10240947" y="3874917"/>
                    <a:ext cx="60721" cy="83343"/>
                  </a:xfrm>
                  <a:custGeom>
                    <a:avLst/>
                    <a:gdLst>
                      <a:gd name="connsiteX0" fmla="*/ 34642 w 60721"/>
                      <a:gd name="connsiteY0" fmla="*/ 0 h 83343"/>
                      <a:gd name="connsiteX1" fmla="*/ 48816 w 60721"/>
                      <a:gd name="connsiteY1" fmla="*/ 0 h 83343"/>
                      <a:gd name="connsiteX2" fmla="*/ 48816 w 60721"/>
                      <a:gd name="connsiteY2" fmla="*/ 54321 h 83343"/>
                      <a:gd name="connsiteX3" fmla="*/ 60722 w 60721"/>
                      <a:gd name="connsiteY3" fmla="*/ 54321 h 83343"/>
                      <a:gd name="connsiteX4" fmla="*/ 60722 w 60721"/>
                      <a:gd name="connsiteY4" fmla="*/ 63703 h 83343"/>
                      <a:gd name="connsiteX5" fmla="*/ 48816 w 60721"/>
                      <a:gd name="connsiteY5" fmla="*/ 63703 h 83343"/>
                      <a:gd name="connsiteX6" fmla="*/ 48816 w 60721"/>
                      <a:gd name="connsiteY6" fmla="*/ 83344 h 83343"/>
                      <a:gd name="connsiteX7" fmla="*/ 37662 w 60721"/>
                      <a:gd name="connsiteY7" fmla="*/ 83344 h 83343"/>
                      <a:gd name="connsiteX8" fmla="*/ 37662 w 60721"/>
                      <a:gd name="connsiteY8" fmla="*/ 63703 h 83343"/>
                      <a:gd name="connsiteX9" fmla="*/ 0 w 60721"/>
                      <a:gd name="connsiteY9" fmla="*/ 63703 h 83343"/>
                      <a:gd name="connsiteX10" fmla="*/ 0 w 60721"/>
                      <a:gd name="connsiteY10" fmla="*/ 52816 h 83343"/>
                      <a:gd name="connsiteX11" fmla="*/ 34642 w 60721"/>
                      <a:gd name="connsiteY11" fmla="*/ 0 h 83343"/>
                      <a:gd name="connsiteX12" fmla="*/ 37662 w 60721"/>
                      <a:gd name="connsiteY12" fmla="*/ 9820 h 83343"/>
                      <a:gd name="connsiteX13" fmla="*/ 9163 w 60721"/>
                      <a:gd name="connsiteY13" fmla="*/ 54321 h 83343"/>
                      <a:gd name="connsiteX14" fmla="*/ 37662 w 60721"/>
                      <a:gd name="connsiteY14" fmla="*/ 54321 h 83343"/>
                      <a:gd name="connsiteX15" fmla="*/ 37662 w 60721"/>
                      <a:gd name="connsiteY15" fmla="*/ 9820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0721" h="83343">
                        <a:moveTo>
                          <a:pt x="34642" y="0"/>
                        </a:moveTo>
                        <a:lnTo>
                          <a:pt x="48816" y="0"/>
                        </a:lnTo>
                        <a:lnTo>
                          <a:pt x="48816" y="54321"/>
                        </a:lnTo>
                        <a:lnTo>
                          <a:pt x="60722" y="54321"/>
                        </a:lnTo>
                        <a:lnTo>
                          <a:pt x="60722" y="63703"/>
                        </a:lnTo>
                        <a:lnTo>
                          <a:pt x="48816" y="63703"/>
                        </a:lnTo>
                        <a:lnTo>
                          <a:pt x="48816" y="83344"/>
                        </a:lnTo>
                        <a:lnTo>
                          <a:pt x="37662" y="83344"/>
                        </a:lnTo>
                        <a:lnTo>
                          <a:pt x="37662" y="63703"/>
                        </a:lnTo>
                        <a:lnTo>
                          <a:pt x="0" y="63703"/>
                        </a:lnTo>
                        <a:lnTo>
                          <a:pt x="0" y="52816"/>
                        </a:lnTo>
                        <a:lnTo>
                          <a:pt x="34642" y="0"/>
                        </a:lnTo>
                        <a:close/>
                        <a:moveTo>
                          <a:pt x="37662" y="9820"/>
                        </a:moveTo>
                        <a:lnTo>
                          <a:pt x="9163" y="54321"/>
                        </a:lnTo>
                        <a:lnTo>
                          <a:pt x="37662" y="54321"/>
                        </a:lnTo>
                        <a:lnTo>
                          <a:pt x="37662" y="98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1" name="Graphic 3">
                  <a:extLst>
                    <a:ext uri="{FF2B5EF4-FFF2-40B4-BE49-F238E27FC236}">
                      <a16:creationId xmlns:a16="http://schemas.microsoft.com/office/drawing/2014/main" id="{EE5D2836-7A45-4F7A-9CFF-CEF7EC514EDA}"/>
                    </a:ext>
                  </a:extLst>
                </p:cNvPr>
                <p:cNvGrpSpPr/>
                <p:nvPr/>
              </p:nvGrpSpPr>
              <p:grpSpPr>
                <a:xfrm>
                  <a:off x="9567244" y="3873431"/>
                  <a:ext cx="157867" cy="98221"/>
                  <a:chOff x="9567244" y="3873431"/>
                  <a:chExt cx="157867" cy="98221"/>
                </a:xfrm>
                <a:solidFill>
                  <a:srgbClr val="000000"/>
                </a:solidFill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F97FD6B9-D9F9-4CBC-B5D6-674D28CBE4ED}"/>
                      </a:ext>
                    </a:extLst>
                  </p:cNvPr>
                  <p:cNvSpPr/>
                  <p:nvPr/>
                </p:nvSpPr>
                <p:spPr>
                  <a:xfrm>
                    <a:off x="9567244" y="3874917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88 w 49710"/>
                      <a:gd name="connsiteY1" fmla="*/ 73819 h 83343"/>
                      <a:gd name="connsiteX2" fmla="*/ 2008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88" y="73819"/>
                        </a:lnTo>
                        <a:lnTo>
                          <a:pt x="2008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3EAFA3D6-EF29-4112-B098-BC447C6C4704}"/>
                      </a:ext>
                    </a:extLst>
                  </p:cNvPr>
                  <p:cNvSpPr/>
                  <p:nvPr/>
                </p:nvSpPr>
                <p:spPr>
                  <a:xfrm>
                    <a:off x="96362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4 w 16373"/>
                      <a:gd name="connsiteY1" fmla="*/ 0 h 27527"/>
                      <a:gd name="connsiteX2" fmla="*/ 16374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4" y="0"/>
                        </a:lnTo>
                        <a:lnTo>
                          <a:pt x="16374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3F08F525-CCFF-4A6C-BA68-5C9C9B824998}"/>
                      </a:ext>
                    </a:extLst>
                  </p:cNvPr>
                  <p:cNvSpPr/>
                  <p:nvPr/>
                </p:nvSpPr>
                <p:spPr>
                  <a:xfrm>
                    <a:off x="9672133" y="3873431"/>
                    <a:ext cx="52978" cy="84829"/>
                  </a:xfrm>
                  <a:custGeom>
                    <a:avLst/>
                    <a:gdLst>
                      <a:gd name="connsiteX0" fmla="*/ 13611 w 52978"/>
                      <a:gd name="connsiteY0" fmla="*/ 75305 h 84829"/>
                      <a:gd name="connsiteX1" fmla="*/ 52978 w 52978"/>
                      <a:gd name="connsiteY1" fmla="*/ 75305 h 84829"/>
                      <a:gd name="connsiteX2" fmla="*/ 52978 w 52978"/>
                      <a:gd name="connsiteY2" fmla="*/ 84830 h 84829"/>
                      <a:gd name="connsiteX3" fmla="*/ 0 w 52978"/>
                      <a:gd name="connsiteY3" fmla="*/ 84830 h 84829"/>
                      <a:gd name="connsiteX4" fmla="*/ 0 w 52978"/>
                      <a:gd name="connsiteY4" fmla="*/ 75305 h 84829"/>
                      <a:gd name="connsiteX5" fmla="*/ 17526 w 52978"/>
                      <a:gd name="connsiteY5" fmla="*/ 57493 h 84829"/>
                      <a:gd name="connsiteX6" fmla="*/ 31490 w 52978"/>
                      <a:gd name="connsiteY6" fmla="*/ 43082 h 84829"/>
                      <a:gd name="connsiteX7" fmla="*/ 39062 w 52978"/>
                      <a:gd name="connsiteY7" fmla="*/ 32795 h 84829"/>
                      <a:gd name="connsiteX8" fmla="*/ 41224 w 52978"/>
                      <a:gd name="connsiteY8" fmla="*/ 24517 h 84829"/>
                      <a:gd name="connsiteX9" fmla="*/ 36557 w 52978"/>
                      <a:gd name="connsiteY9" fmla="*/ 13697 h 84829"/>
                      <a:gd name="connsiteX10" fmla="*/ 24403 w 52978"/>
                      <a:gd name="connsiteY10" fmla="*/ 9525 h 84829"/>
                      <a:gd name="connsiteX11" fmla="*/ 13192 w 52978"/>
                      <a:gd name="connsiteY11" fmla="*/ 11373 h 84829"/>
                      <a:gd name="connsiteX12" fmla="*/ 591 w 52978"/>
                      <a:gd name="connsiteY12" fmla="*/ 16964 h 84829"/>
                      <a:gd name="connsiteX13" fmla="*/ 591 w 52978"/>
                      <a:gd name="connsiteY13" fmla="*/ 5505 h 84829"/>
                      <a:gd name="connsiteX14" fmla="*/ 13326 w 52978"/>
                      <a:gd name="connsiteY14" fmla="*/ 1381 h 84829"/>
                      <a:gd name="connsiteX15" fmla="*/ 24165 w 52978"/>
                      <a:gd name="connsiteY15" fmla="*/ 0 h 84829"/>
                      <a:gd name="connsiteX16" fmla="*/ 44825 w 52978"/>
                      <a:gd name="connsiteY16" fmla="*/ 6477 h 84829"/>
                      <a:gd name="connsiteX17" fmla="*/ 52531 w 52978"/>
                      <a:gd name="connsiteY17" fmla="*/ 23765 h 84829"/>
                      <a:gd name="connsiteX18" fmla="*/ 50607 w 52978"/>
                      <a:gd name="connsiteY18" fmla="*/ 33490 h 84829"/>
                      <a:gd name="connsiteX19" fmla="*/ 43605 w 52978"/>
                      <a:gd name="connsiteY19" fmla="*/ 44348 h 84829"/>
                      <a:gd name="connsiteX20" fmla="*/ 34719 w 52978"/>
                      <a:gd name="connsiteY20" fmla="*/ 53692 h 84829"/>
                      <a:gd name="connsiteX21" fmla="*/ 13611 w 52978"/>
                      <a:gd name="connsiteY21" fmla="*/ 75305 h 84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2978" h="84829">
                        <a:moveTo>
                          <a:pt x="13611" y="75305"/>
                        </a:moveTo>
                        <a:lnTo>
                          <a:pt x="52978" y="75305"/>
                        </a:lnTo>
                        <a:lnTo>
                          <a:pt x="52978" y="84830"/>
                        </a:lnTo>
                        <a:lnTo>
                          <a:pt x="0" y="84830"/>
                        </a:lnTo>
                        <a:lnTo>
                          <a:pt x="0" y="75305"/>
                        </a:lnTo>
                        <a:cubicBezTo>
                          <a:pt x="4286" y="70885"/>
                          <a:pt x="10125" y="64941"/>
                          <a:pt x="17526" y="57493"/>
                        </a:cubicBezTo>
                        <a:cubicBezTo>
                          <a:pt x="24937" y="50044"/>
                          <a:pt x="29585" y="45244"/>
                          <a:pt x="31490" y="43082"/>
                        </a:cubicBezTo>
                        <a:cubicBezTo>
                          <a:pt x="35100" y="39033"/>
                          <a:pt x="37633" y="35605"/>
                          <a:pt x="39062" y="32795"/>
                        </a:cubicBezTo>
                        <a:cubicBezTo>
                          <a:pt x="40510" y="29994"/>
                          <a:pt x="41224" y="27232"/>
                          <a:pt x="41224" y="24517"/>
                        </a:cubicBezTo>
                        <a:cubicBezTo>
                          <a:pt x="41224" y="20098"/>
                          <a:pt x="39672" y="16488"/>
                          <a:pt x="36557" y="13697"/>
                        </a:cubicBezTo>
                        <a:cubicBezTo>
                          <a:pt x="33442" y="10916"/>
                          <a:pt x="29394" y="9525"/>
                          <a:pt x="24403" y="9525"/>
                        </a:cubicBezTo>
                        <a:cubicBezTo>
                          <a:pt x="20860" y="9525"/>
                          <a:pt x="17126" y="10135"/>
                          <a:pt x="13192" y="11373"/>
                        </a:cubicBezTo>
                        <a:cubicBezTo>
                          <a:pt x="9258" y="12602"/>
                          <a:pt x="5058" y="14459"/>
                          <a:pt x="591" y="16964"/>
                        </a:cubicBezTo>
                        <a:lnTo>
                          <a:pt x="591" y="5505"/>
                        </a:lnTo>
                        <a:cubicBezTo>
                          <a:pt x="5134" y="3696"/>
                          <a:pt x="9373" y="2315"/>
                          <a:pt x="13326" y="1381"/>
                        </a:cubicBezTo>
                        <a:cubicBezTo>
                          <a:pt x="17269" y="467"/>
                          <a:pt x="20888" y="0"/>
                          <a:pt x="24165" y="0"/>
                        </a:cubicBezTo>
                        <a:cubicBezTo>
                          <a:pt x="32795" y="0"/>
                          <a:pt x="39691" y="2153"/>
                          <a:pt x="44825" y="6477"/>
                        </a:cubicBezTo>
                        <a:cubicBezTo>
                          <a:pt x="49968" y="10782"/>
                          <a:pt x="52531" y="16545"/>
                          <a:pt x="52531" y="23765"/>
                        </a:cubicBezTo>
                        <a:cubicBezTo>
                          <a:pt x="52531" y="27184"/>
                          <a:pt x="51892" y="30423"/>
                          <a:pt x="50607" y="33490"/>
                        </a:cubicBezTo>
                        <a:cubicBezTo>
                          <a:pt x="49321" y="36566"/>
                          <a:pt x="46987" y="40186"/>
                          <a:pt x="43605" y="44348"/>
                        </a:cubicBezTo>
                        <a:cubicBezTo>
                          <a:pt x="42672" y="45425"/>
                          <a:pt x="39710" y="48549"/>
                          <a:pt x="34719" y="53692"/>
                        </a:cubicBezTo>
                        <a:cubicBezTo>
                          <a:pt x="29737" y="58846"/>
                          <a:pt x="22689" y="66046"/>
                          <a:pt x="13611" y="7530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2" name="Graphic 3">
                  <a:extLst>
                    <a:ext uri="{FF2B5EF4-FFF2-40B4-BE49-F238E27FC236}">
                      <a16:creationId xmlns:a16="http://schemas.microsoft.com/office/drawing/2014/main" id="{F276FC57-E2E3-44FA-B05A-AAFF913A23EA}"/>
                    </a:ext>
                  </a:extLst>
                </p:cNvPr>
                <p:cNvGrpSpPr/>
                <p:nvPr/>
              </p:nvGrpSpPr>
              <p:grpSpPr>
                <a:xfrm>
                  <a:off x="8995744" y="3873431"/>
                  <a:ext cx="161734" cy="98221"/>
                  <a:chOff x="8995744" y="3873431"/>
                  <a:chExt cx="161734" cy="98221"/>
                </a:xfrm>
                <a:solidFill>
                  <a:srgbClr val="000000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C82B29CD-84C0-4CFB-A80F-B7A941104454}"/>
                      </a:ext>
                    </a:extLst>
                  </p:cNvPr>
                  <p:cNvSpPr/>
                  <p:nvPr/>
                </p:nvSpPr>
                <p:spPr>
                  <a:xfrm>
                    <a:off x="8995744" y="3874917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88 w 49710"/>
                      <a:gd name="connsiteY1" fmla="*/ 73819 h 83343"/>
                      <a:gd name="connsiteX2" fmla="*/ 2008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88" y="73819"/>
                        </a:lnTo>
                        <a:lnTo>
                          <a:pt x="2008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B720D2BA-E268-4215-8F1C-521A99D73F42}"/>
                      </a:ext>
                    </a:extLst>
                  </p:cNvPr>
                  <p:cNvSpPr/>
                  <p:nvPr/>
                </p:nvSpPr>
                <p:spPr>
                  <a:xfrm>
                    <a:off x="90647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4 w 16373"/>
                      <a:gd name="connsiteY1" fmla="*/ 0 h 27527"/>
                      <a:gd name="connsiteX2" fmla="*/ 16374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4" y="0"/>
                        </a:lnTo>
                        <a:lnTo>
                          <a:pt x="16374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8EA9A087-0D77-4500-8783-042A631EA591}"/>
                      </a:ext>
                    </a:extLst>
                  </p:cNvPr>
                  <p:cNvSpPr/>
                  <p:nvPr/>
                </p:nvSpPr>
                <p:spPr>
                  <a:xfrm>
                    <a:off x="9099890" y="3873431"/>
                    <a:ext cx="57588" cy="86467"/>
                  </a:xfrm>
                  <a:custGeom>
                    <a:avLst/>
                    <a:gdLst>
                      <a:gd name="connsiteX0" fmla="*/ 28794 w 57588"/>
                      <a:gd name="connsiteY0" fmla="*/ 0 h 86467"/>
                      <a:gd name="connsiteX1" fmla="*/ 50197 w 57588"/>
                      <a:gd name="connsiteY1" fmla="*/ 11078 h 86467"/>
                      <a:gd name="connsiteX2" fmla="*/ 57588 w 57588"/>
                      <a:gd name="connsiteY2" fmla="*/ 43262 h 86467"/>
                      <a:gd name="connsiteX3" fmla="*/ 50197 w 57588"/>
                      <a:gd name="connsiteY3" fmla="*/ 75390 h 86467"/>
                      <a:gd name="connsiteX4" fmla="*/ 28794 w 57588"/>
                      <a:gd name="connsiteY4" fmla="*/ 86468 h 86467"/>
                      <a:gd name="connsiteX5" fmla="*/ 7391 w 57588"/>
                      <a:gd name="connsiteY5" fmla="*/ 75390 h 86467"/>
                      <a:gd name="connsiteX6" fmla="*/ 0 w 57588"/>
                      <a:gd name="connsiteY6" fmla="*/ 43262 h 86467"/>
                      <a:gd name="connsiteX7" fmla="*/ 7391 w 57588"/>
                      <a:gd name="connsiteY7" fmla="*/ 11078 h 86467"/>
                      <a:gd name="connsiteX8" fmla="*/ 28794 w 57588"/>
                      <a:gd name="connsiteY8" fmla="*/ 0 h 86467"/>
                      <a:gd name="connsiteX9" fmla="*/ 28766 w 57588"/>
                      <a:gd name="connsiteY9" fmla="*/ 8925 h 86467"/>
                      <a:gd name="connsiteX10" fmla="*/ 15688 w 57588"/>
                      <a:gd name="connsiteY10" fmla="*/ 17497 h 86467"/>
                      <a:gd name="connsiteX11" fmla="*/ 11306 w 57588"/>
                      <a:gd name="connsiteY11" fmla="*/ 43262 h 86467"/>
                      <a:gd name="connsiteX12" fmla="*/ 15688 w 57588"/>
                      <a:gd name="connsiteY12" fmla="*/ 68971 h 86467"/>
                      <a:gd name="connsiteX13" fmla="*/ 28766 w 57588"/>
                      <a:gd name="connsiteY13" fmla="*/ 77534 h 86467"/>
                      <a:gd name="connsiteX14" fmla="*/ 41901 w 57588"/>
                      <a:gd name="connsiteY14" fmla="*/ 68971 h 86467"/>
                      <a:gd name="connsiteX15" fmla="*/ 46282 w 57588"/>
                      <a:gd name="connsiteY15" fmla="*/ 43262 h 86467"/>
                      <a:gd name="connsiteX16" fmla="*/ 41901 w 57588"/>
                      <a:gd name="connsiteY16" fmla="*/ 17497 h 86467"/>
                      <a:gd name="connsiteX17" fmla="*/ 28766 w 57588"/>
                      <a:gd name="connsiteY17" fmla="*/ 8925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588" h="86467">
                        <a:moveTo>
                          <a:pt x="28794" y="0"/>
                        </a:moveTo>
                        <a:cubicBezTo>
                          <a:pt x="38129" y="0"/>
                          <a:pt x="45263" y="3696"/>
                          <a:pt x="50197" y="11078"/>
                        </a:cubicBezTo>
                        <a:cubicBezTo>
                          <a:pt x="55131" y="18460"/>
                          <a:pt x="57588" y="29194"/>
                          <a:pt x="57588" y="43262"/>
                        </a:cubicBezTo>
                        <a:cubicBezTo>
                          <a:pt x="57588" y="57283"/>
                          <a:pt x="55131" y="67999"/>
                          <a:pt x="50197" y="75390"/>
                        </a:cubicBezTo>
                        <a:cubicBezTo>
                          <a:pt x="45263" y="82772"/>
                          <a:pt x="38129" y="86468"/>
                          <a:pt x="28794" y="86468"/>
                        </a:cubicBezTo>
                        <a:cubicBezTo>
                          <a:pt x="19450" y="86468"/>
                          <a:pt x="12316" y="82772"/>
                          <a:pt x="7391" y="75390"/>
                        </a:cubicBezTo>
                        <a:cubicBezTo>
                          <a:pt x="2458" y="67999"/>
                          <a:pt x="0" y="57283"/>
                          <a:pt x="0" y="43262"/>
                        </a:cubicBezTo>
                        <a:cubicBezTo>
                          <a:pt x="0" y="29194"/>
                          <a:pt x="2458" y="18460"/>
                          <a:pt x="7391" y="11078"/>
                        </a:cubicBezTo>
                        <a:cubicBezTo>
                          <a:pt x="12316" y="3696"/>
                          <a:pt x="19450" y="0"/>
                          <a:pt x="28794" y="0"/>
                        </a:cubicBezTo>
                        <a:close/>
                        <a:moveTo>
                          <a:pt x="28766" y="8925"/>
                        </a:moveTo>
                        <a:cubicBezTo>
                          <a:pt x="22965" y="8925"/>
                          <a:pt x="18602" y="11782"/>
                          <a:pt x="15688" y="17497"/>
                        </a:cubicBezTo>
                        <a:cubicBezTo>
                          <a:pt x="12763" y="23203"/>
                          <a:pt x="11306" y="31804"/>
                          <a:pt x="11306" y="43262"/>
                        </a:cubicBezTo>
                        <a:cubicBezTo>
                          <a:pt x="11306" y="54683"/>
                          <a:pt x="12763" y="63255"/>
                          <a:pt x="15688" y="68971"/>
                        </a:cubicBezTo>
                        <a:cubicBezTo>
                          <a:pt x="18602" y="74686"/>
                          <a:pt x="22965" y="77534"/>
                          <a:pt x="28766" y="77534"/>
                        </a:cubicBezTo>
                        <a:cubicBezTo>
                          <a:pt x="34605" y="77534"/>
                          <a:pt x="38976" y="74686"/>
                          <a:pt x="41901" y="68971"/>
                        </a:cubicBezTo>
                        <a:cubicBezTo>
                          <a:pt x="44825" y="63255"/>
                          <a:pt x="46282" y="54683"/>
                          <a:pt x="46282" y="43262"/>
                        </a:cubicBezTo>
                        <a:cubicBezTo>
                          <a:pt x="46282" y="31804"/>
                          <a:pt x="44825" y="23203"/>
                          <a:pt x="41901" y="17497"/>
                        </a:cubicBezTo>
                        <a:cubicBezTo>
                          <a:pt x="38976" y="11782"/>
                          <a:pt x="34605" y="8925"/>
                          <a:pt x="28766" y="89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63" name="Graphic 3">
                  <a:extLst>
                    <a:ext uri="{FF2B5EF4-FFF2-40B4-BE49-F238E27FC236}">
                      <a16:creationId xmlns:a16="http://schemas.microsoft.com/office/drawing/2014/main" id="{10B7B821-5A75-4904-A965-A3BE232CA15F}"/>
                    </a:ext>
                  </a:extLst>
                </p:cNvPr>
                <p:cNvGrpSpPr/>
                <p:nvPr/>
              </p:nvGrpSpPr>
              <p:grpSpPr>
                <a:xfrm>
                  <a:off x="8419329" y="3873431"/>
                  <a:ext cx="166354" cy="98221"/>
                  <a:chOff x="8419329" y="3873431"/>
                  <a:chExt cx="166354" cy="98221"/>
                </a:xfrm>
                <a:solidFill>
                  <a:srgbClr val="000000"/>
                </a:solidFill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EB582552-A0EC-401D-834C-60F3DD1E7EE3}"/>
                      </a:ext>
                    </a:extLst>
                  </p:cNvPr>
                  <p:cNvSpPr/>
                  <p:nvPr/>
                </p:nvSpPr>
                <p:spPr>
                  <a:xfrm>
                    <a:off x="8419329" y="3873431"/>
                    <a:ext cx="57597" cy="86467"/>
                  </a:xfrm>
                  <a:custGeom>
                    <a:avLst/>
                    <a:gdLst>
                      <a:gd name="connsiteX0" fmla="*/ 28803 w 57597"/>
                      <a:gd name="connsiteY0" fmla="*/ 0 h 86467"/>
                      <a:gd name="connsiteX1" fmla="*/ 50206 w 57597"/>
                      <a:gd name="connsiteY1" fmla="*/ 11078 h 86467"/>
                      <a:gd name="connsiteX2" fmla="*/ 57598 w 57597"/>
                      <a:gd name="connsiteY2" fmla="*/ 43262 h 86467"/>
                      <a:gd name="connsiteX3" fmla="*/ 50206 w 57597"/>
                      <a:gd name="connsiteY3" fmla="*/ 75390 h 86467"/>
                      <a:gd name="connsiteX4" fmla="*/ 28803 w 57597"/>
                      <a:gd name="connsiteY4" fmla="*/ 86468 h 86467"/>
                      <a:gd name="connsiteX5" fmla="*/ 7401 w 57597"/>
                      <a:gd name="connsiteY5" fmla="*/ 75390 h 86467"/>
                      <a:gd name="connsiteX6" fmla="*/ 0 w 57597"/>
                      <a:gd name="connsiteY6" fmla="*/ 43262 h 86467"/>
                      <a:gd name="connsiteX7" fmla="*/ 7401 w 57597"/>
                      <a:gd name="connsiteY7" fmla="*/ 11078 h 86467"/>
                      <a:gd name="connsiteX8" fmla="*/ 28803 w 57597"/>
                      <a:gd name="connsiteY8" fmla="*/ 0 h 86467"/>
                      <a:gd name="connsiteX9" fmla="*/ 28775 w 57597"/>
                      <a:gd name="connsiteY9" fmla="*/ 8925 h 86467"/>
                      <a:gd name="connsiteX10" fmla="*/ 15697 w 57597"/>
                      <a:gd name="connsiteY10" fmla="*/ 17497 h 86467"/>
                      <a:gd name="connsiteX11" fmla="*/ 11316 w 57597"/>
                      <a:gd name="connsiteY11" fmla="*/ 43262 h 86467"/>
                      <a:gd name="connsiteX12" fmla="*/ 15697 w 57597"/>
                      <a:gd name="connsiteY12" fmla="*/ 68971 h 86467"/>
                      <a:gd name="connsiteX13" fmla="*/ 28775 w 57597"/>
                      <a:gd name="connsiteY13" fmla="*/ 77534 h 86467"/>
                      <a:gd name="connsiteX14" fmla="*/ 41910 w 57597"/>
                      <a:gd name="connsiteY14" fmla="*/ 68971 h 86467"/>
                      <a:gd name="connsiteX15" fmla="*/ 46291 w 57597"/>
                      <a:gd name="connsiteY15" fmla="*/ 43262 h 86467"/>
                      <a:gd name="connsiteX16" fmla="*/ 41910 w 57597"/>
                      <a:gd name="connsiteY16" fmla="*/ 17497 h 86467"/>
                      <a:gd name="connsiteX17" fmla="*/ 28775 w 57597"/>
                      <a:gd name="connsiteY17" fmla="*/ 8925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597" h="86467">
                        <a:moveTo>
                          <a:pt x="28803" y="0"/>
                        </a:moveTo>
                        <a:cubicBezTo>
                          <a:pt x="38138" y="0"/>
                          <a:pt x="45272" y="3696"/>
                          <a:pt x="50206" y="11078"/>
                        </a:cubicBezTo>
                        <a:cubicBezTo>
                          <a:pt x="55131" y="18460"/>
                          <a:pt x="57598" y="29194"/>
                          <a:pt x="57598" y="43262"/>
                        </a:cubicBezTo>
                        <a:cubicBezTo>
                          <a:pt x="57598" y="57283"/>
                          <a:pt x="55131" y="67999"/>
                          <a:pt x="50206" y="75390"/>
                        </a:cubicBezTo>
                        <a:cubicBezTo>
                          <a:pt x="45272" y="82772"/>
                          <a:pt x="38138" y="86468"/>
                          <a:pt x="28803" y="86468"/>
                        </a:cubicBezTo>
                        <a:cubicBezTo>
                          <a:pt x="19460" y="86468"/>
                          <a:pt x="12325" y="82772"/>
                          <a:pt x="7401" y="75390"/>
                        </a:cubicBezTo>
                        <a:cubicBezTo>
                          <a:pt x="2467" y="67999"/>
                          <a:pt x="0" y="57283"/>
                          <a:pt x="0" y="43262"/>
                        </a:cubicBezTo>
                        <a:cubicBezTo>
                          <a:pt x="0" y="29194"/>
                          <a:pt x="2467" y="18460"/>
                          <a:pt x="7401" y="11078"/>
                        </a:cubicBezTo>
                        <a:cubicBezTo>
                          <a:pt x="12325" y="3696"/>
                          <a:pt x="19460" y="0"/>
                          <a:pt x="28803" y="0"/>
                        </a:cubicBezTo>
                        <a:close/>
                        <a:moveTo>
                          <a:pt x="28775" y="8925"/>
                        </a:moveTo>
                        <a:cubicBezTo>
                          <a:pt x="22965" y="8925"/>
                          <a:pt x="18612" y="11782"/>
                          <a:pt x="15697" y="17497"/>
                        </a:cubicBezTo>
                        <a:cubicBezTo>
                          <a:pt x="12773" y="23203"/>
                          <a:pt x="11316" y="31804"/>
                          <a:pt x="11316" y="43262"/>
                        </a:cubicBezTo>
                        <a:cubicBezTo>
                          <a:pt x="11316" y="54683"/>
                          <a:pt x="12773" y="63255"/>
                          <a:pt x="15697" y="68971"/>
                        </a:cubicBezTo>
                        <a:cubicBezTo>
                          <a:pt x="18612" y="74686"/>
                          <a:pt x="22965" y="77534"/>
                          <a:pt x="28775" y="77534"/>
                        </a:cubicBezTo>
                        <a:cubicBezTo>
                          <a:pt x="34614" y="77534"/>
                          <a:pt x="38986" y="74686"/>
                          <a:pt x="41910" y="68971"/>
                        </a:cubicBezTo>
                        <a:cubicBezTo>
                          <a:pt x="44825" y="63255"/>
                          <a:pt x="46291" y="54683"/>
                          <a:pt x="46291" y="43262"/>
                        </a:cubicBezTo>
                        <a:cubicBezTo>
                          <a:pt x="46291" y="31804"/>
                          <a:pt x="44825" y="23203"/>
                          <a:pt x="41910" y="17497"/>
                        </a:cubicBezTo>
                        <a:cubicBezTo>
                          <a:pt x="38986" y="11782"/>
                          <a:pt x="34614" y="8925"/>
                          <a:pt x="28775" y="89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FF17BD2D-2EDA-448C-B7A4-FD8D6DC37163}"/>
                      </a:ext>
                    </a:extLst>
                  </p:cNvPr>
                  <p:cNvSpPr/>
                  <p:nvPr/>
                </p:nvSpPr>
                <p:spPr>
                  <a:xfrm>
                    <a:off x="8493243" y="3944126"/>
                    <a:ext cx="16373" cy="27527"/>
                  </a:xfrm>
                  <a:custGeom>
                    <a:avLst/>
                    <a:gdLst>
                      <a:gd name="connsiteX0" fmla="*/ 4610 w 16373"/>
                      <a:gd name="connsiteY0" fmla="*/ 0 h 27527"/>
                      <a:gd name="connsiteX1" fmla="*/ 16373 w 16373"/>
                      <a:gd name="connsiteY1" fmla="*/ 0 h 27527"/>
                      <a:gd name="connsiteX2" fmla="*/ 16373 w 16373"/>
                      <a:gd name="connsiteY2" fmla="*/ 9620 h 27527"/>
                      <a:gd name="connsiteX3" fmla="*/ 7144 w 16373"/>
                      <a:gd name="connsiteY3" fmla="*/ 27527 h 27527"/>
                      <a:gd name="connsiteX4" fmla="*/ 0 w 16373"/>
                      <a:gd name="connsiteY4" fmla="*/ 27527 h 27527"/>
                      <a:gd name="connsiteX5" fmla="*/ 4610 w 16373"/>
                      <a:gd name="connsiteY5" fmla="*/ 9620 h 27527"/>
                      <a:gd name="connsiteX6" fmla="*/ 4610 w 16373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3" h="27527">
                        <a:moveTo>
                          <a:pt x="4610" y="0"/>
                        </a:moveTo>
                        <a:lnTo>
                          <a:pt x="16373" y="0"/>
                        </a:lnTo>
                        <a:lnTo>
                          <a:pt x="16373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0" y="9620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9BCFE40E-E706-4D9B-8315-74A416F84F7D}"/>
                      </a:ext>
                    </a:extLst>
                  </p:cNvPr>
                  <p:cNvSpPr/>
                  <p:nvPr/>
                </p:nvSpPr>
                <p:spPr>
                  <a:xfrm>
                    <a:off x="8528533" y="3873431"/>
                    <a:ext cx="57150" cy="86467"/>
                  </a:xfrm>
                  <a:custGeom>
                    <a:avLst/>
                    <a:gdLst>
                      <a:gd name="connsiteX0" fmla="*/ 17240 w 57150"/>
                      <a:gd name="connsiteY0" fmla="*/ 40415 h 86467"/>
                      <a:gd name="connsiteX1" fmla="*/ 5972 w 57150"/>
                      <a:gd name="connsiteY1" fmla="*/ 33671 h 86467"/>
                      <a:gd name="connsiteX2" fmla="*/ 1934 w 57150"/>
                      <a:gd name="connsiteY2" fmla="*/ 21565 h 86467"/>
                      <a:gd name="connsiteX3" fmla="*/ 9058 w 57150"/>
                      <a:gd name="connsiteY3" fmla="*/ 5791 h 86467"/>
                      <a:gd name="connsiteX4" fmla="*/ 28575 w 57150"/>
                      <a:gd name="connsiteY4" fmla="*/ 0 h 86467"/>
                      <a:gd name="connsiteX5" fmla="*/ 48120 w 57150"/>
                      <a:gd name="connsiteY5" fmla="*/ 5791 h 86467"/>
                      <a:gd name="connsiteX6" fmla="*/ 55216 w 57150"/>
                      <a:gd name="connsiteY6" fmla="*/ 21565 h 86467"/>
                      <a:gd name="connsiteX7" fmla="*/ 51168 w 57150"/>
                      <a:gd name="connsiteY7" fmla="*/ 33671 h 86467"/>
                      <a:gd name="connsiteX8" fmla="*/ 39919 w 57150"/>
                      <a:gd name="connsiteY8" fmla="*/ 40415 h 86467"/>
                      <a:gd name="connsiteX9" fmla="*/ 52607 w 57150"/>
                      <a:gd name="connsiteY9" fmla="*/ 47844 h 86467"/>
                      <a:gd name="connsiteX10" fmla="*/ 57150 w 57150"/>
                      <a:gd name="connsiteY10" fmla="*/ 61370 h 86467"/>
                      <a:gd name="connsiteX11" fmla="*/ 49759 w 57150"/>
                      <a:gd name="connsiteY11" fmla="*/ 79981 h 86467"/>
                      <a:gd name="connsiteX12" fmla="*/ 28575 w 57150"/>
                      <a:gd name="connsiteY12" fmla="*/ 86468 h 86467"/>
                      <a:gd name="connsiteX13" fmla="*/ 7401 w 57150"/>
                      <a:gd name="connsiteY13" fmla="*/ 79981 h 86467"/>
                      <a:gd name="connsiteX14" fmla="*/ 0 w 57150"/>
                      <a:gd name="connsiteY14" fmla="*/ 61370 h 86467"/>
                      <a:gd name="connsiteX15" fmla="*/ 4563 w 57150"/>
                      <a:gd name="connsiteY15" fmla="*/ 47844 h 86467"/>
                      <a:gd name="connsiteX16" fmla="*/ 17240 w 57150"/>
                      <a:gd name="connsiteY16" fmla="*/ 40415 h 86467"/>
                      <a:gd name="connsiteX17" fmla="*/ 28546 w 57150"/>
                      <a:gd name="connsiteY17" fmla="*/ 45244 h 86467"/>
                      <a:gd name="connsiteX18" fmla="*/ 15916 w 57150"/>
                      <a:gd name="connsiteY18" fmla="*/ 49549 h 86467"/>
                      <a:gd name="connsiteX19" fmla="*/ 11316 w 57150"/>
                      <a:gd name="connsiteY19" fmla="*/ 61389 h 86467"/>
                      <a:gd name="connsiteX20" fmla="*/ 15916 w 57150"/>
                      <a:gd name="connsiteY20" fmla="*/ 73228 h 86467"/>
                      <a:gd name="connsiteX21" fmla="*/ 28546 w 57150"/>
                      <a:gd name="connsiteY21" fmla="*/ 77534 h 86467"/>
                      <a:gd name="connsiteX22" fmla="*/ 41205 w 57150"/>
                      <a:gd name="connsiteY22" fmla="*/ 73209 h 86467"/>
                      <a:gd name="connsiteX23" fmla="*/ 45844 w 57150"/>
                      <a:gd name="connsiteY23" fmla="*/ 61389 h 86467"/>
                      <a:gd name="connsiteX24" fmla="*/ 41234 w 57150"/>
                      <a:gd name="connsiteY24" fmla="*/ 49549 h 86467"/>
                      <a:gd name="connsiteX25" fmla="*/ 28546 w 57150"/>
                      <a:gd name="connsiteY25" fmla="*/ 45244 h 86467"/>
                      <a:gd name="connsiteX26" fmla="*/ 13097 w 57150"/>
                      <a:gd name="connsiteY26" fmla="*/ 22622 h 86467"/>
                      <a:gd name="connsiteX27" fmla="*/ 17154 w 57150"/>
                      <a:gd name="connsiteY27" fmla="*/ 32690 h 86467"/>
                      <a:gd name="connsiteX28" fmla="*/ 28546 w 57150"/>
                      <a:gd name="connsiteY28" fmla="*/ 36309 h 86467"/>
                      <a:gd name="connsiteX29" fmla="*/ 39938 w 57150"/>
                      <a:gd name="connsiteY29" fmla="*/ 32690 h 86467"/>
                      <a:gd name="connsiteX30" fmla="*/ 44053 w 57150"/>
                      <a:gd name="connsiteY30" fmla="*/ 22622 h 86467"/>
                      <a:gd name="connsiteX31" fmla="*/ 39938 w 57150"/>
                      <a:gd name="connsiteY31" fmla="*/ 12545 h 86467"/>
                      <a:gd name="connsiteX32" fmla="*/ 28546 w 57150"/>
                      <a:gd name="connsiteY32" fmla="*/ 8925 h 86467"/>
                      <a:gd name="connsiteX33" fmla="*/ 17154 w 57150"/>
                      <a:gd name="connsiteY33" fmla="*/ 12545 h 86467"/>
                      <a:gd name="connsiteX34" fmla="*/ 13097 w 57150"/>
                      <a:gd name="connsiteY34" fmla="*/ 22622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7150" h="86467">
                        <a:moveTo>
                          <a:pt x="17240" y="40415"/>
                        </a:moveTo>
                        <a:cubicBezTo>
                          <a:pt x="12421" y="39224"/>
                          <a:pt x="8658" y="36976"/>
                          <a:pt x="5972" y="33671"/>
                        </a:cubicBezTo>
                        <a:cubicBezTo>
                          <a:pt x="3277" y="30356"/>
                          <a:pt x="1934" y="26327"/>
                          <a:pt x="1934" y="21565"/>
                        </a:cubicBezTo>
                        <a:cubicBezTo>
                          <a:pt x="1934" y="14916"/>
                          <a:pt x="4305" y="9658"/>
                          <a:pt x="9058" y="5791"/>
                        </a:cubicBezTo>
                        <a:cubicBezTo>
                          <a:pt x="13802" y="1934"/>
                          <a:pt x="20307" y="0"/>
                          <a:pt x="28575" y="0"/>
                        </a:cubicBezTo>
                        <a:cubicBezTo>
                          <a:pt x="36881" y="0"/>
                          <a:pt x="43396" y="1934"/>
                          <a:pt x="48120" y="5791"/>
                        </a:cubicBezTo>
                        <a:cubicBezTo>
                          <a:pt x="52854" y="9658"/>
                          <a:pt x="55216" y="14916"/>
                          <a:pt x="55216" y="21565"/>
                        </a:cubicBezTo>
                        <a:cubicBezTo>
                          <a:pt x="55216" y="26327"/>
                          <a:pt x="53864" y="30356"/>
                          <a:pt x="51168" y="33671"/>
                        </a:cubicBezTo>
                        <a:cubicBezTo>
                          <a:pt x="48463" y="36976"/>
                          <a:pt x="44710" y="39224"/>
                          <a:pt x="39919" y="40415"/>
                        </a:cubicBezTo>
                        <a:cubicBezTo>
                          <a:pt x="45339" y="41681"/>
                          <a:pt x="49568" y="44158"/>
                          <a:pt x="52607" y="47844"/>
                        </a:cubicBezTo>
                        <a:cubicBezTo>
                          <a:pt x="55636" y="51540"/>
                          <a:pt x="57150" y="56045"/>
                          <a:pt x="57150" y="61370"/>
                        </a:cubicBezTo>
                        <a:cubicBezTo>
                          <a:pt x="57150" y="69456"/>
                          <a:pt x="54683" y="75667"/>
                          <a:pt x="49759" y="79981"/>
                        </a:cubicBezTo>
                        <a:cubicBezTo>
                          <a:pt x="44825" y="84306"/>
                          <a:pt x="37767" y="86468"/>
                          <a:pt x="28575" y="86468"/>
                        </a:cubicBezTo>
                        <a:cubicBezTo>
                          <a:pt x="19383" y="86468"/>
                          <a:pt x="12325" y="84306"/>
                          <a:pt x="7401" y="79981"/>
                        </a:cubicBezTo>
                        <a:cubicBezTo>
                          <a:pt x="2467" y="75667"/>
                          <a:pt x="0" y="69456"/>
                          <a:pt x="0" y="61370"/>
                        </a:cubicBezTo>
                        <a:cubicBezTo>
                          <a:pt x="0" y="56045"/>
                          <a:pt x="1514" y="51540"/>
                          <a:pt x="4563" y="47844"/>
                        </a:cubicBezTo>
                        <a:cubicBezTo>
                          <a:pt x="7601" y="44158"/>
                          <a:pt x="11820" y="41681"/>
                          <a:pt x="17240" y="40415"/>
                        </a:cubicBezTo>
                        <a:close/>
                        <a:moveTo>
                          <a:pt x="28546" y="45244"/>
                        </a:moveTo>
                        <a:cubicBezTo>
                          <a:pt x="23193" y="45244"/>
                          <a:pt x="18983" y="46672"/>
                          <a:pt x="15916" y="49549"/>
                        </a:cubicBezTo>
                        <a:cubicBezTo>
                          <a:pt x="12849" y="52416"/>
                          <a:pt x="11316" y="56359"/>
                          <a:pt x="11316" y="61389"/>
                        </a:cubicBezTo>
                        <a:cubicBezTo>
                          <a:pt x="11316" y="66418"/>
                          <a:pt x="12849" y="70371"/>
                          <a:pt x="15916" y="73228"/>
                        </a:cubicBezTo>
                        <a:cubicBezTo>
                          <a:pt x="18983" y="76105"/>
                          <a:pt x="23193" y="77534"/>
                          <a:pt x="28546" y="77534"/>
                        </a:cubicBezTo>
                        <a:cubicBezTo>
                          <a:pt x="33899" y="77534"/>
                          <a:pt x="38119" y="76095"/>
                          <a:pt x="41205" y="73209"/>
                        </a:cubicBezTo>
                        <a:cubicBezTo>
                          <a:pt x="44301" y="70323"/>
                          <a:pt x="45844" y="66389"/>
                          <a:pt x="45844" y="61389"/>
                        </a:cubicBezTo>
                        <a:cubicBezTo>
                          <a:pt x="45844" y="56359"/>
                          <a:pt x="44310" y="52416"/>
                          <a:pt x="41234" y="49549"/>
                        </a:cubicBezTo>
                        <a:cubicBezTo>
                          <a:pt x="38167" y="46672"/>
                          <a:pt x="33938" y="45244"/>
                          <a:pt x="28546" y="45244"/>
                        </a:cubicBezTo>
                        <a:close/>
                        <a:moveTo>
                          <a:pt x="13097" y="22622"/>
                        </a:moveTo>
                        <a:cubicBezTo>
                          <a:pt x="13097" y="26927"/>
                          <a:pt x="14449" y="30289"/>
                          <a:pt x="17154" y="32690"/>
                        </a:cubicBezTo>
                        <a:cubicBezTo>
                          <a:pt x="19860" y="35109"/>
                          <a:pt x="23660" y="36309"/>
                          <a:pt x="28546" y="36309"/>
                        </a:cubicBezTo>
                        <a:cubicBezTo>
                          <a:pt x="33404" y="36309"/>
                          <a:pt x="37195" y="35109"/>
                          <a:pt x="39938" y="32690"/>
                        </a:cubicBezTo>
                        <a:cubicBezTo>
                          <a:pt x="42682" y="30289"/>
                          <a:pt x="44053" y="26927"/>
                          <a:pt x="44053" y="22622"/>
                        </a:cubicBezTo>
                        <a:cubicBezTo>
                          <a:pt x="44053" y="18317"/>
                          <a:pt x="42682" y="14964"/>
                          <a:pt x="39938" y="12545"/>
                        </a:cubicBezTo>
                        <a:cubicBezTo>
                          <a:pt x="37195" y="10135"/>
                          <a:pt x="33404" y="8925"/>
                          <a:pt x="28546" y="8925"/>
                        </a:cubicBezTo>
                        <a:cubicBezTo>
                          <a:pt x="23660" y="8925"/>
                          <a:pt x="19860" y="10135"/>
                          <a:pt x="17154" y="12545"/>
                        </a:cubicBezTo>
                        <a:cubicBezTo>
                          <a:pt x="14449" y="14964"/>
                          <a:pt x="13097" y="18317"/>
                          <a:pt x="13097" y="226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A9F6826-6592-4F1D-9B02-94D3A0B2EE96}"/>
                    </a:ext>
                  </a:extLst>
                </p:cNvPr>
                <p:cNvSpPr/>
                <p:nvPr/>
              </p:nvSpPr>
              <p:spPr>
                <a:xfrm>
                  <a:off x="79116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1D0D3BA0-BC8F-49D3-AAE2-242ACCD84A80}"/>
                    </a:ext>
                  </a:extLst>
                </p:cNvPr>
                <p:cNvSpPr/>
                <p:nvPr/>
              </p:nvSpPr>
              <p:spPr>
                <a:xfrm>
                  <a:off x="84831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4925E9A-D160-420B-AB65-10BE5492939A}"/>
                    </a:ext>
                  </a:extLst>
                </p:cNvPr>
                <p:cNvSpPr/>
                <p:nvPr/>
              </p:nvSpPr>
              <p:spPr>
                <a:xfrm>
                  <a:off x="90546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A2ECD36-DEA8-4B67-9E37-5E873F6AC3AE}"/>
                    </a:ext>
                  </a:extLst>
                </p:cNvPr>
                <p:cNvSpPr/>
                <p:nvPr/>
              </p:nvSpPr>
              <p:spPr>
                <a:xfrm>
                  <a:off x="96261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AF426A1-9699-415A-94EE-85FA51E633C6}"/>
                    </a:ext>
                  </a:extLst>
                </p:cNvPr>
                <p:cNvSpPr/>
                <p:nvPr/>
              </p:nvSpPr>
              <p:spPr>
                <a:xfrm>
                  <a:off x="101976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0E36971-BE27-424F-A630-66EEEB96D84F}"/>
                    </a:ext>
                  </a:extLst>
                </p:cNvPr>
                <p:cNvSpPr/>
                <p:nvPr/>
              </p:nvSpPr>
              <p:spPr>
                <a:xfrm>
                  <a:off x="7628954" y="3228456"/>
                  <a:ext cx="71437" cy="9525"/>
                </a:xfrm>
                <a:custGeom>
                  <a:avLst/>
                  <a:gdLst>
                    <a:gd name="connsiteX0" fmla="*/ 0 w 71437"/>
                    <a:gd name="connsiteY0" fmla="*/ 0 h 9525"/>
                    <a:gd name="connsiteX1" fmla="*/ 71438 w 7143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37" h="9525">
                      <a:moveTo>
                        <a:pt x="0" y="0"/>
                      </a:moveTo>
                      <a:lnTo>
                        <a:pt x="71438" y="0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3761578-C50C-4F66-A343-BFD4312CB9C5}"/>
                    </a:ext>
                  </a:extLst>
                </p:cNvPr>
                <p:cNvSpPr/>
                <p:nvPr/>
              </p:nvSpPr>
              <p:spPr>
                <a:xfrm>
                  <a:off x="7628954" y="2478362"/>
                  <a:ext cx="71437" cy="9525"/>
                </a:xfrm>
                <a:custGeom>
                  <a:avLst/>
                  <a:gdLst>
                    <a:gd name="connsiteX0" fmla="*/ 0 w 71437"/>
                    <a:gd name="connsiteY0" fmla="*/ 0 h 9525"/>
                    <a:gd name="connsiteX1" fmla="*/ 71438 w 7143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37" h="9525">
                      <a:moveTo>
                        <a:pt x="0" y="0"/>
                      </a:moveTo>
                      <a:lnTo>
                        <a:pt x="71438" y="0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43325BF9-81CB-4BAD-A5D0-F768E0501AEF}"/>
                    </a:ext>
                  </a:extLst>
                </p:cNvPr>
                <p:cNvSpPr/>
                <p:nvPr/>
              </p:nvSpPr>
              <p:spPr>
                <a:xfrm>
                  <a:off x="7628954" y="1763987"/>
                  <a:ext cx="71437" cy="9525"/>
                </a:xfrm>
                <a:custGeom>
                  <a:avLst/>
                  <a:gdLst>
                    <a:gd name="connsiteX0" fmla="*/ 0 w 71437"/>
                    <a:gd name="connsiteY0" fmla="*/ 0 h 9525"/>
                    <a:gd name="connsiteX1" fmla="*/ 71438 w 71437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37" h="9525">
                      <a:moveTo>
                        <a:pt x="0" y="0"/>
                      </a:moveTo>
                      <a:lnTo>
                        <a:pt x="71438" y="0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C118C47-CE96-419F-852C-80E909CD35D7}"/>
                    </a:ext>
                  </a:extLst>
                </p:cNvPr>
                <p:cNvSpPr/>
                <p:nvPr/>
              </p:nvSpPr>
              <p:spPr>
                <a:xfrm>
                  <a:off x="107691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83D5C3A-B27E-46F1-81AA-E0EC8E2C01D3}"/>
                    </a:ext>
                  </a:extLst>
                </p:cNvPr>
                <p:cNvSpPr/>
                <p:nvPr/>
              </p:nvSpPr>
              <p:spPr>
                <a:xfrm>
                  <a:off x="11340675" y="3718993"/>
                  <a:ext cx="9525" cy="71437"/>
                </a:xfrm>
                <a:custGeom>
                  <a:avLst/>
                  <a:gdLst>
                    <a:gd name="connsiteX0" fmla="*/ 0 w 9525"/>
                    <a:gd name="connsiteY0" fmla="*/ 0 h 71437"/>
                    <a:gd name="connsiteX1" fmla="*/ 0 w 9525"/>
                    <a:gd name="connsiteY1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71437">
                      <a:moveTo>
                        <a:pt x="0" y="0"/>
                      </a:moveTo>
                      <a:lnTo>
                        <a:pt x="0" y="71438"/>
                      </a:lnTo>
                    </a:path>
                  </a:pathLst>
                </a:custGeom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74" name="Graphic 3">
                  <a:extLst>
                    <a:ext uri="{FF2B5EF4-FFF2-40B4-BE49-F238E27FC236}">
                      <a16:creationId xmlns:a16="http://schemas.microsoft.com/office/drawing/2014/main" id="{11EE9192-C356-4FBE-96BE-6BB29DB9FABD}"/>
                    </a:ext>
                  </a:extLst>
                </p:cNvPr>
                <p:cNvGrpSpPr/>
                <p:nvPr/>
              </p:nvGrpSpPr>
              <p:grpSpPr>
                <a:xfrm>
                  <a:off x="7424118" y="1730304"/>
                  <a:ext cx="125407" cy="86469"/>
                  <a:chOff x="7424118" y="1730304"/>
                  <a:chExt cx="125407" cy="86469"/>
                </a:xfrm>
                <a:solidFill>
                  <a:srgbClr val="000000"/>
                </a:solidFill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0BAB0830-D57E-40CE-9D87-09B684C4DD91}"/>
                      </a:ext>
                    </a:extLst>
                  </p:cNvPr>
                  <p:cNvSpPr/>
                  <p:nvPr/>
                </p:nvSpPr>
                <p:spPr>
                  <a:xfrm>
                    <a:off x="7424118" y="1731793"/>
                    <a:ext cx="49709" cy="83343"/>
                  </a:xfrm>
                  <a:custGeom>
                    <a:avLst/>
                    <a:gdLst>
                      <a:gd name="connsiteX0" fmla="*/ 1637 w 49709"/>
                      <a:gd name="connsiteY0" fmla="*/ 73819 h 83343"/>
                      <a:gd name="connsiteX1" fmla="*/ 20092 w 49709"/>
                      <a:gd name="connsiteY1" fmla="*/ 73819 h 83343"/>
                      <a:gd name="connsiteX2" fmla="*/ 20092 w 49709"/>
                      <a:gd name="connsiteY2" fmla="*/ 10269 h 83343"/>
                      <a:gd name="connsiteX3" fmla="*/ 0 w 49709"/>
                      <a:gd name="connsiteY3" fmla="*/ 14288 h 83343"/>
                      <a:gd name="connsiteX4" fmla="*/ 0 w 49709"/>
                      <a:gd name="connsiteY4" fmla="*/ 4019 h 83343"/>
                      <a:gd name="connsiteX5" fmla="*/ 19962 w 49709"/>
                      <a:gd name="connsiteY5" fmla="*/ 0 h 83343"/>
                      <a:gd name="connsiteX6" fmla="*/ 31254 w 49709"/>
                      <a:gd name="connsiteY6" fmla="*/ 0 h 83343"/>
                      <a:gd name="connsiteX7" fmla="*/ 31254 w 49709"/>
                      <a:gd name="connsiteY7" fmla="*/ 73819 h 83343"/>
                      <a:gd name="connsiteX8" fmla="*/ 49709 w 49709"/>
                      <a:gd name="connsiteY8" fmla="*/ 73819 h 83343"/>
                      <a:gd name="connsiteX9" fmla="*/ 49709 w 49709"/>
                      <a:gd name="connsiteY9" fmla="*/ 83344 h 83343"/>
                      <a:gd name="connsiteX10" fmla="*/ 1637 w 49709"/>
                      <a:gd name="connsiteY10" fmla="*/ 83344 h 83343"/>
                      <a:gd name="connsiteX11" fmla="*/ 1637 w 49709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09" h="83343">
                        <a:moveTo>
                          <a:pt x="1637" y="73819"/>
                        </a:moveTo>
                        <a:lnTo>
                          <a:pt x="20092" y="73819"/>
                        </a:lnTo>
                        <a:lnTo>
                          <a:pt x="20092" y="10269"/>
                        </a:lnTo>
                        <a:lnTo>
                          <a:pt x="0" y="14288"/>
                        </a:lnTo>
                        <a:lnTo>
                          <a:pt x="0" y="4019"/>
                        </a:lnTo>
                        <a:lnTo>
                          <a:pt x="19962" y="0"/>
                        </a:lnTo>
                        <a:lnTo>
                          <a:pt x="31254" y="0"/>
                        </a:lnTo>
                        <a:lnTo>
                          <a:pt x="31254" y="73819"/>
                        </a:lnTo>
                        <a:lnTo>
                          <a:pt x="49709" y="73819"/>
                        </a:lnTo>
                        <a:lnTo>
                          <a:pt x="49709" y="83344"/>
                        </a:lnTo>
                        <a:lnTo>
                          <a:pt x="1637" y="83344"/>
                        </a:lnTo>
                        <a:lnTo>
                          <a:pt x="1637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100D4C7-2349-4E5D-AB43-8D7EC18DD683}"/>
                      </a:ext>
                    </a:extLst>
                  </p:cNvPr>
                  <p:cNvSpPr/>
                  <p:nvPr/>
                </p:nvSpPr>
                <p:spPr>
                  <a:xfrm>
                    <a:off x="7491928" y="1730304"/>
                    <a:ext cx="57596" cy="86469"/>
                  </a:xfrm>
                  <a:custGeom>
                    <a:avLst/>
                    <a:gdLst>
                      <a:gd name="connsiteX0" fmla="*/ 28803 w 57596"/>
                      <a:gd name="connsiteY0" fmla="*/ 0 h 86469"/>
                      <a:gd name="connsiteX1" fmla="*/ 50205 w 57596"/>
                      <a:gd name="connsiteY1" fmla="*/ 11079 h 86469"/>
                      <a:gd name="connsiteX2" fmla="*/ 57597 w 57596"/>
                      <a:gd name="connsiteY2" fmla="*/ 43263 h 86469"/>
                      <a:gd name="connsiteX3" fmla="*/ 50205 w 57596"/>
                      <a:gd name="connsiteY3" fmla="*/ 75391 h 86469"/>
                      <a:gd name="connsiteX4" fmla="*/ 28803 w 57596"/>
                      <a:gd name="connsiteY4" fmla="*/ 86470 h 86469"/>
                      <a:gd name="connsiteX5" fmla="*/ 7390 w 57596"/>
                      <a:gd name="connsiteY5" fmla="*/ 75391 h 86469"/>
                      <a:gd name="connsiteX6" fmla="*/ 0 w 57596"/>
                      <a:gd name="connsiteY6" fmla="*/ 43263 h 86469"/>
                      <a:gd name="connsiteX7" fmla="*/ 7390 w 57596"/>
                      <a:gd name="connsiteY7" fmla="*/ 11079 h 86469"/>
                      <a:gd name="connsiteX8" fmla="*/ 28803 w 57596"/>
                      <a:gd name="connsiteY8" fmla="*/ 0 h 86469"/>
                      <a:gd name="connsiteX9" fmla="*/ 28774 w 57596"/>
                      <a:gd name="connsiteY9" fmla="*/ 8930 h 86469"/>
                      <a:gd name="connsiteX10" fmla="*/ 15696 w 57596"/>
                      <a:gd name="connsiteY10" fmla="*/ 17497 h 86469"/>
                      <a:gd name="connsiteX11" fmla="*/ 11315 w 57596"/>
                      <a:gd name="connsiteY11" fmla="*/ 43263 h 86469"/>
                      <a:gd name="connsiteX12" fmla="*/ 15696 w 57596"/>
                      <a:gd name="connsiteY12" fmla="*/ 68973 h 86469"/>
                      <a:gd name="connsiteX13" fmla="*/ 28774 w 57596"/>
                      <a:gd name="connsiteY13" fmla="*/ 77540 h 86469"/>
                      <a:gd name="connsiteX14" fmla="*/ 41899 w 57596"/>
                      <a:gd name="connsiteY14" fmla="*/ 68973 h 86469"/>
                      <a:gd name="connsiteX15" fmla="*/ 46281 w 57596"/>
                      <a:gd name="connsiteY15" fmla="*/ 43263 h 86469"/>
                      <a:gd name="connsiteX16" fmla="*/ 41899 w 57596"/>
                      <a:gd name="connsiteY16" fmla="*/ 17497 h 86469"/>
                      <a:gd name="connsiteX17" fmla="*/ 28774 w 57596"/>
                      <a:gd name="connsiteY17" fmla="*/ 8930 h 86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596" h="86469">
                        <a:moveTo>
                          <a:pt x="28803" y="0"/>
                        </a:moveTo>
                        <a:cubicBezTo>
                          <a:pt x="38137" y="0"/>
                          <a:pt x="45271" y="3693"/>
                          <a:pt x="50205" y="11079"/>
                        </a:cubicBezTo>
                        <a:cubicBezTo>
                          <a:pt x="55130" y="18469"/>
                          <a:pt x="57597" y="29199"/>
                          <a:pt x="57597" y="43263"/>
                        </a:cubicBezTo>
                        <a:cubicBezTo>
                          <a:pt x="57597" y="57295"/>
                          <a:pt x="55130" y="68006"/>
                          <a:pt x="50205" y="75391"/>
                        </a:cubicBezTo>
                        <a:cubicBezTo>
                          <a:pt x="45271" y="82777"/>
                          <a:pt x="38137" y="86470"/>
                          <a:pt x="28803" y="86470"/>
                        </a:cubicBezTo>
                        <a:cubicBezTo>
                          <a:pt x="19459" y="86470"/>
                          <a:pt x="12324" y="82777"/>
                          <a:pt x="7390" y="75391"/>
                        </a:cubicBezTo>
                        <a:cubicBezTo>
                          <a:pt x="2465" y="68006"/>
                          <a:pt x="0" y="57295"/>
                          <a:pt x="0" y="43263"/>
                        </a:cubicBezTo>
                        <a:cubicBezTo>
                          <a:pt x="0" y="29199"/>
                          <a:pt x="2465" y="18469"/>
                          <a:pt x="7390" y="11079"/>
                        </a:cubicBezTo>
                        <a:cubicBezTo>
                          <a:pt x="12324" y="3693"/>
                          <a:pt x="19459" y="0"/>
                          <a:pt x="28803" y="0"/>
                        </a:cubicBezTo>
                        <a:close/>
                        <a:moveTo>
                          <a:pt x="28774" y="8930"/>
                        </a:moveTo>
                        <a:cubicBezTo>
                          <a:pt x="22964" y="8930"/>
                          <a:pt x="18611" y="11785"/>
                          <a:pt x="15696" y="17497"/>
                        </a:cubicBezTo>
                        <a:cubicBezTo>
                          <a:pt x="12772" y="23213"/>
                          <a:pt x="11315" y="31803"/>
                          <a:pt x="11315" y="43263"/>
                        </a:cubicBezTo>
                        <a:cubicBezTo>
                          <a:pt x="11315" y="54690"/>
                          <a:pt x="12772" y="63261"/>
                          <a:pt x="15696" y="68973"/>
                        </a:cubicBezTo>
                        <a:cubicBezTo>
                          <a:pt x="18611" y="74685"/>
                          <a:pt x="22964" y="77540"/>
                          <a:pt x="28774" y="77540"/>
                        </a:cubicBezTo>
                        <a:cubicBezTo>
                          <a:pt x="34603" y="77540"/>
                          <a:pt x="38985" y="74685"/>
                          <a:pt x="41899" y="68973"/>
                        </a:cubicBezTo>
                        <a:cubicBezTo>
                          <a:pt x="44824" y="63261"/>
                          <a:pt x="46281" y="54690"/>
                          <a:pt x="46281" y="43263"/>
                        </a:cubicBezTo>
                        <a:cubicBezTo>
                          <a:pt x="46281" y="31803"/>
                          <a:pt x="44824" y="23213"/>
                          <a:pt x="41899" y="17497"/>
                        </a:cubicBezTo>
                        <a:cubicBezTo>
                          <a:pt x="38985" y="11785"/>
                          <a:pt x="34603" y="8930"/>
                          <a:pt x="28774" y="89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05D8AF4-338C-42E8-8B6C-E6E141F18CED}"/>
                    </a:ext>
                  </a:extLst>
                </p:cNvPr>
                <p:cNvSpPr/>
                <p:nvPr/>
              </p:nvSpPr>
              <p:spPr>
                <a:xfrm>
                  <a:off x="7495555" y="2446167"/>
                  <a:ext cx="49711" cy="83343"/>
                </a:xfrm>
                <a:custGeom>
                  <a:avLst/>
                  <a:gdLst>
                    <a:gd name="connsiteX0" fmla="*/ 1639 w 49711"/>
                    <a:gd name="connsiteY0" fmla="*/ 73819 h 83343"/>
                    <a:gd name="connsiteX1" fmla="*/ 20089 w 49711"/>
                    <a:gd name="connsiteY1" fmla="*/ 73819 h 83343"/>
                    <a:gd name="connsiteX2" fmla="*/ 20089 w 49711"/>
                    <a:gd name="connsiteY2" fmla="*/ 10268 h 83343"/>
                    <a:gd name="connsiteX3" fmla="*/ 0 w 49711"/>
                    <a:gd name="connsiteY3" fmla="*/ 14288 h 83343"/>
                    <a:gd name="connsiteX4" fmla="*/ 0 w 49711"/>
                    <a:gd name="connsiteY4" fmla="*/ 4020 h 83343"/>
                    <a:gd name="connsiteX5" fmla="*/ 19965 w 49711"/>
                    <a:gd name="connsiteY5" fmla="*/ 0 h 83343"/>
                    <a:gd name="connsiteX6" fmla="*/ 31252 w 49711"/>
                    <a:gd name="connsiteY6" fmla="*/ 0 h 83343"/>
                    <a:gd name="connsiteX7" fmla="*/ 31252 w 49711"/>
                    <a:gd name="connsiteY7" fmla="*/ 73819 h 83343"/>
                    <a:gd name="connsiteX8" fmla="*/ 49712 w 49711"/>
                    <a:gd name="connsiteY8" fmla="*/ 73819 h 83343"/>
                    <a:gd name="connsiteX9" fmla="*/ 49712 w 49711"/>
                    <a:gd name="connsiteY9" fmla="*/ 83344 h 83343"/>
                    <a:gd name="connsiteX10" fmla="*/ 1639 w 49711"/>
                    <a:gd name="connsiteY10" fmla="*/ 83344 h 83343"/>
                    <a:gd name="connsiteX11" fmla="*/ 1639 w 49711"/>
                    <a:gd name="connsiteY11" fmla="*/ 73819 h 8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9711" h="83343">
                      <a:moveTo>
                        <a:pt x="1639" y="73819"/>
                      </a:moveTo>
                      <a:lnTo>
                        <a:pt x="20089" y="73819"/>
                      </a:lnTo>
                      <a:lnTo>
                        <a:pt x="20089" y="10268"/>
                      </a:lnTo>
                      <a:lnTo>
                        <a:pt x="0" y="14288"/>
                      </a:lnTo>
                      <a:lnTo>
                        <a:pt x="0" y="4020"/>
                      </a:lnTo>
                      <a:lnTo>
                        <a:pt x="19965" y="0"/>
                      </a:lnTo>
                      <a:lnTo>
                        <a:pt x="31252" y="0"/>
                      </a:lnTo>
                      <a:lnTo>
                        <a:pt x="31252" y="73819"/>
                      </a:lnTo>
                      <a:lnTo>
                        <a:pt x="49712" y="73819"/>
                      </a:lnTo>
                      <a:lnTo>
                        <a:pt x="49712" y="83344"/>
                      </a:lnTo>
                      <a:lnTo>
                        <a:pt x="1639" y="83344"/>
                      </a:lnTo>
                      <a:lnTo>
                        <a:pt x="1639" y="738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76" name="Graphic 3">
                  <a:extLst>
                    <a:ext uri="{FF2B5EF4-FFF2-40B4-BE49-F238E27FC236}">
                      <a16:creationId xmlns:a16="http://schemas.microsoft.com/office/drawing/2014/main" id="{DF99DA18-EEF6-448F-8981-F6BB4DDDB16C}"/>
                    </a:ext>
                  </a:extLst>
                </p:cNvPr>
                <p:cNvGrpSpPr/>
                <p:nvPr/>
              </p:nvGrpSpPr>
              <p:grpSpPr>
                <a:xfrm>
                  <a:off x="7383488" y="3194775"/>
                  <a:ext cx="163674" cy="98221"/>
                  <a:chOff x="7383488" y="3194775"/>
                  <a:chExt cx="163674" cy="98221"/>
                </a:xfrm>
                <a:solidFill>
                  <a:srgbClr val="000000"/>
                </a:solidFill>
              </p:grpSpPr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EE954110-3437-449A-AA6C-9DE53297E39E}"/>
                      </a:ext>
                    </a:extLst>
                  </p:cNvPr>
                  <p:cNvSpPr/>
                  <p:nvPr/>
                </p:nvSpPr>
                <p:spPr>
                  <a:xfrm>
                    <a:off x="7383488" y="3194775"/>
                    <a:ext cx="57596" cy="86467"/>
                  </a:xfrm>
                  <a:custGeom>
                    <a:avLst/>
                    <a:gdLst>
                      <a:gd name="connsiteX0" fmla="*/ 28799 w 57596"/>
                      <a:gd name="connsiteY0" fmla="*/ 0 h 86467"/>
                      <a:gd name="connsiteX1" fmla="*/ 50202 w 57596"/>
                      <a:gd name="connsiteY1" fmla="*/ 11078 h 86467"/>
                      <a:gd name="connsiteX2" fmla="*/ 57597 w 57596"/>
                      <a:gd name="connsiteY2" fmla="*/ 43263 h 86467"/>
                      <a:gd name="connsiteX3" fmla="*/ 50202 w 57596"/>
                      <a:gd name="connsiteY3" fmla="*/ 75390 h 86467"/>
                      <a:gd name="connsiteX4" fmla="*/ 28799 w 57596"/>
                      <a:gd name="connsiteY4" fmla="*/ 86468 h 86467"/>
                      <a:gd name="connsiteX5" fmla="*/ 7395 w 57596"/>
                      <a:gd name="connsiteY5" fmla="*/ 75390 h 86467"/>
                      <a:gd name="connsiteX6" fmla="*/ 0 w 57596"/>
                      <a:gd name="connsiteY6" fmla="*/ 43263 h 86467"/>
                      <a:gd name="connsiteX7" fmla="*/ 7395 w 57596"/>
                      <a:gd name="connsiteY7" fmla="*/ 11078 h 86467"/>
                      <a:gd name="connsiteX8" fmla="*/ 28799 w 57596"/>
                      <a:gd name="connsiteY8" fmla="*/ 0 h 86467"/>
                      <a:gd name="connsiteX9" fmla="*/ 28770 w 57596"/>
                      <a:gd name="connsiteY9" fmla="*/ 8925 h 86467"/>
                      <a:gd name="connsiteX10" fmla="*/ 15692 w 57596"/>
                      <a:gd name="connsiteY10" fmla="*/ 17497 h 86467"/>
                      <a:gd name="connsiteX11" fmla="*/ 11311 w 57596"/>
                      <a:gd name="connsiteY11" fmla="*/ 43263 h 86467"/>
                      <a:gd name="connsiteX12" fmla="*/ 15692 w 57596"/>
                      <a:gd name="connsiteY12" fmla="*/ 68971 h 86467"/>
                      <a:gd name="connsiteX13" fmla="*/ 28770 w 57596"/>
                      <a:gd name="connsiteY13" fmla="*/ 77533 h 86467"/>
                      <a:gd name="connsiteX14" fmla="*/ 41904 w 57596"/>
                      <a:gd name="connsiteY14" fmla="*/ 68971 h 86467"/>
                      <a:gd name="connsiteX15" fmla="*/ 46286 w 57596"/>
                      <a:gd name="connsiteY15" fmla="*/ 43263 h 86467"/>
                      <a:gd name="connsiteX16" fmla="*/ 41904 w 57596"/>
                      <a:gd name="connsiteY16" fmla="*/ 17497 h 86467"/>
                      <a:gd name="connsiteX17" fmla="*/ 28770 w 57596"/>
                      <a:gd name="connsiteY17" fmla="*/ 8925 h 86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596" h="86467">
                        <a:moveTo>
                          <a:pt x="28799" y="0"/>
                        </a:moveTo>
                        <a:cubicBezTo>
                          <a:pt x="38137" y="0"/>
                          <a:pt x="45271" y="3696"/>
                          <a:pt x="50202" y="11078"/>
                        </a:cubicBezTo>
                        <a:cubicBezTo>
                          <a:pt x="55132" y="18459"/>
                          <a:pt x="57597" y="29194"/>
                          <a:pt x="57597" y="43263"/>
                        </a:cubicBezTo>
                        <a:cubicBezTo>
                          <a:pt x="57597" y="57283"/>
                          <a:pt x="55132" y="67999"/>
                          <a:pt x="50202" y="75390"/>
                        </a:cubicBezTo>
                        <a:cubicBezTo>
                          <a:pt x="45271" y="82772"/>
                          <a:pt x="38137" y="86468"/>
                          <a:pt x="28799" y="86468"/>
                        </a:cubicBezTo>
                        <a:cubicBezTo>
                          <a:pt x="19460" y="86468"/>
                          <a:pt x="12325" y="82772"/>
                          <a:pt x="7395" y="75390"/>
                        </a:cubicBezTo>
                        <a:cubicBezTo>
                          <a:pt x="2465" y="67999"/>
                          <a:pt x="0" y="57283"/>
                          <a:pt x="0" y="43263"/>
                        </a:cubicBezTo>
                        <a:cubicBezTo>
                          <a:pt x="0" y="29194"/>
                          <a:pt x="2465" y="18459"/>
                          <a:pt x="7395" y="11078"/>
                        </a:cubicBezTo>
                        <a:cubicBezTo>
                          <a:pt x="12325" y="3696"/>
                          <a:pt x="19460" y="0"/>
                          <a:pt x="28799" y="0"/>
                        </a:cubicBezTo>
                        <a:close/>
                        <a:moveTo>
                          <a:pt x="28770" y="8925"/>
                        </a:moveTo>
                        <a:cubicBezTo>
                          <a:pt x="22966" y="8925"/>
                          <a:pt x="18608" y="11782"/>
                          <a:pt x="15692" y="17497"/>
                        </a:cubicBezTo>
                        <a:cubicBezTo>
                          <a:pt x="12771" y="23203"/>
                          <a:pt x="11311" y="31804"/>
                          <a:pt x="11311" y="43263"/>
                        </a:cubicBezTo>
                        <a:cubicBezTo>
                          <a:pt x="11311" y="54683"/>
                          <a:pt x="12771" y="63256"/>
                          <a:pt x="15692" y="68971"/>
                        </a:cubicBezTo>
                        <a:cubicBezTo>
                          <a:pt x="18608" y="74686"/>
                          <a:pt x="22966" y="77533"/>
                          <a:pt x="28770" y="77533"/>
                        </a:cubicBezTo>
                        <a:cubicBezTo>
                          <a:pt x="34607" y="77533"/>
                          <a:pt x="38984" y="74686"/>
                          <a:pt x="41904" y="68971"/>
                        </a:cubicBezTo>
                        <a:cubicBezTo>
                          <a:pt x="44826" y="63256"/>
                          <a:pt x="46286" y="54683"/>
                          <a:pt x="46286" y="43263"/>
                        </a:cubicBezTo>
                        <a:cubicBezTo>
                          <a:pt x="46286" y="31804"/>
                          <a:pt x="44826" y="23203"/>
                          <a:pt x="41904" y="17497"/>
                        </a:cubicBezTo>
                        <a:cubicBezTo>
                          <a:pt x="38984" y="11782"/>
                          <a:pt x="34607" y="8925"/>
                          <a:pt x="28770" y="89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8B3FA9F3-ED7A-437E-82E3-CCE6ABDF5839}"/>
                      </a:ext>
                    </a:extLst>
                  </p:cNvPr>
                  <p:cNvSpPr/>
                  <p:nvPr/>
                </p:nvSpPr>
                <p:spPr>
                  <a:xfrm>
                    <a:off x="7457400" y="3265470"/>
                    <a:ext cx="16370" cy="27527"/>
                  </a:xfrm>
                  <a:custGeom>
                    <a:avLst/>
                    <a:gdLst>
                      <a:gd name="connsiteX0" fmla="*/ 4614 w 16370"/>
                      <a:gd name="connsiteY0" fmla="*/ 0 h 27527"/>
                      <a:gd name="connsiteX1" fmla="*/ 16371 w 16370"/>
                      <a:gd name="connsiteY1" fmla="*/ 0 h 27527"/>
                      <a:gd name="connsiteX2" fmla="*/ 16371 w 16370"/>
                      <a:gd name="connsiteY2" fmla="*/ 9620 h 27527"/>
                      <a:gd name="connsiteX3" fmla="*/ 7144 w 16370"/>
                      <a:gd name="connsiteY3" fmla="*/ 27527 h 27527"/>
                      <a:gd name="connsiteX4" fmla="*/ 0 w 16370"/>
                      <a:gd name="connsiteY4" fmla="*/ 27527 h 27527"/>
                      <a:gd name="connsiteX5" fmla="*/ 4614 w 16370"/>
                      <a:gd name="connsiteY5" fmla="*/ 9620 h 27527"/>
                      <a:gd name="connsiteX6" fmla="*/ 4614 w 16370"/>
                      <a:gd name="connsiteY6" fmla="*/ 0 h 2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370" h="27527">
                        <a:moveTo>
                          <a:pt x="4614" y="0"/>
                        </a:moveTo>
                        <a:lnTo>
                          <a:pt x="16371" y="0"/>
                        </a:lnTo>
                        <a:lnTo>
                          <a:pt x="16371" y="9620"/>
                        </a:lnTo>
                        <a:lnTo>
                          <a:pt x="7144" y="27527"/>
                        </a:lnTo>
                        <a:lnTo>
                          <a:pt x="0" y="27527"/>
                        </a:lnTo>
                        <a:lnTo>
                          <a:pt x="4614" y="9620"/>
                        </a:lnTo>
                        <a:lnTo>
                          <a:pt x="461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61D006A-C3A4-4608-8112-FE4C60103893}"/>
                      </a:ext>
                    </a:extLst>
                  </p:cNvPr>
                  <p:cNvSpPr/>
                  <p:nvPr/>
                </p:nvSpPr>
                <p:spPr>
                  <a:xfrm>
                    <a:off x="7497452" y="3196261"/>
                    <a:ext cx="49710" cy="83343"/>
                  </a:xfrm>
                  <a:custGeom>
                    <a:avLst/>
                    <a:gdLst>
                      <a:gd name="connsiteX0" fmla="*/ 1638 w 49710"/>
                      <a:gd name="connsiteY0" fmla="*/ 73819 h 83343"/>
                      <a:gd name="connsiteX1" fmla="*/ 20098 w 49710"/>
                      <a:gd name="connsiteY1" fmla="*/ 73819 h 83343"/>
                      <a:gd name="connsiteX2" fmla="*/ 20098 w 49710"/>
                      <a:gd name="connsiteY2" fmla="*/ 10268 h 83343"/>
                      <a:gd name="connsiteX3" fmla="*/ 0 w 49710"/>
                      <a:gd name="connsiteY3" fmla="*/ 14288 h 83343"/>
                      <a:gd name="connsiteX4" fmla="*/ 0 w 49710"/>
                      <a:gd name="connsiteY4" fmla="*/ 4020 h 83343"/>
                      <a:gd name="connsiteX5" fmla="*/ 19964 w 49710"/>
                      <a:gd name="connsiteY5" fmla="*/ 0 h 83343"/>
                      <a:gd name="connsiteX6" fmla="*/ 31252 w 49710"/>
                      <a:gd name="connsiteY6" fmla="*/ 0 h 83343"/>
                      <a:gd name="connsiteX7" fmla="*/ 31252 w 49710"/>
                      <a:gd name="connsiteY7" fmla="*/ 73819 h 83343"/>
                      <a:gd name="connsiteX8" fmla="*/ 49711 w 49710"/>
                      <a:gd name="connsiteY8" fmla="*/ 73819 h 83343"/>
                      <a:gd name="connsiteX9" fmla="*/ 49711 w 49710"/>
                      <a:gd name="connsiteY9" fmla="*/ 83344 h 83343"/>
                      <a:gd name="connsiteX10" fmla="*/ 1638 w 49710"/>
                      <a:gd name="connsiteY10" fmla="*/ 83344 h 83343"/>
                      <a:gd name="connsiteX11" fmla="*/ 1638 w 49710"/>
                      <a:gd name="connsiteY11" fmla="*/ 73819 h 8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710" h="83343">
                        <a:moveTo>
                          <a:pt x="1638" y="73819"/>
                        </a:moveTo>
                        <a:lnTo>
                          <a:pt x="20098" y="73819"/>
                        </a:lnTo>
                        <a:lnTo>
                          <a:pt x="20098" y="10268"/>
                        </a:lnTo>
                        <a:lnTo>
                          <a:pt x="0" y="14288"/>
                        </a:lnTo>
                        <a:lnTo>
                          <a:pt x="0" y="4020"/>
                        </a:lnTo>
                        <a:lnTo>
                          <a:pt x="19964" y="0"/>
                        </a:lnTo>
                        <a:lnTo>
                          <a:pt x="31252" y="0"/>
                        </a:lnTo>
                        <a:lnTo>
                          <a:pt x="31252" y="73819"/>
                        </a:lnTo>
                        <a:lnTo>
                          <a:pt x="49711" y="73819"/>
                        </a:lnTo>
                        <a:lnTo>
                          <a:pt x="49711" y="83344"/>
                        </a:lnTo>
                        <a:lnTo>
                          <a:pt x="1638" y="83344"/>
                        </a:lnTo>
                        <a:lnTo>
                          <a:pt x="1638" y="738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grpSp>
            <p:nvGrpSpPr>
              <p:cNvPr id="21" name="Graphic 3">
                <a:extLst>
                  <a:ext uri="{FF2B5EF4-FFF2-40B4-BE49-F238E27FC236}">
                    <a16:creationId xmlns:a16="http://schemas.microsoft.com/office/drawing/2014/main" id="{470F4DB6-1E53-4314-B215-35E66AC2D0DA}"/>
                  </a:ext>
                </a:extLst>
              </p:cNvPr>
              <p:cNvGrpSpPr/>
              <p:nvPr/>
            </p:nvGrpSpPr>
            <p:grpSpPr>
              <a:xfrm>
                <a:off x="7895806" y="1215504"/>
                <a:ext cx="3600450" cy="2295529"/>
                <a:chOff x="7895806" y="1215504"/>
                <a:chExt cx="3600450" cy="229552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4395202-8426-4FF6-8A3A-BA1EF782F25F}"/>
                    </a:ext>
                  </a:extLst>
                </p:cNvPr>
                <p:cNvSpPr/>
                <p:nvPr/>
              </p:nvSpPr>
              <p:spPr>
                <a:xfrm>
                  <a:off x="7895806" y="1215504"/>
                  <a:ext cx="3600450" cy="1847854"/>
                </a:xfrm>
                <a:custGeom>
                  <a:avLst/>
                  <a:gdLst>
                    <a:gd name="connsiteX0" fmla="*/ 0 w 3600450"/>
                    <a:gd name="connsiteY0" fmla="*/ 1022352 h 1847854"/>
                    <a:gd name="connsiteX1" fmla="*/ 974722 w 3600450"/>
                    <a:gd name="connsiteY1" fmla="*/ 1501773 h 1847854"/>
                    <a:gd name="connsiteX2" fmla="*/ 1371600 w 3600450"/>
                    <a:gd name="connsiteY2" fmla="*/ 1616073 h 1847854"/>
                    <a:gd name="connsiteX3" fmla="*/ 1863719 w 3600450"/>
                    <a:gd name="connsiteY3" fmla="*/ 1352555 h 1847854"/>
                    <a:gd name="connsiteX4" fmla="*/ 2041522 w 3600450"/>
                    <a:gd name="connsiteY4" fmla="*/ 1587498 h 1847854"/>
                    <a:gd name="connsiteX5" fmla="*/ 2454269 w 3600450"/>
                    <a:gd name="connsiteY5" fmla="*/ 0 h 1847854"/>
                    <a:gd name="connsiteX6" fmla="*/ 2797169 w 3600450"/>
                    <a:gd name="connsiteY6" fmla="*/ 1847855 h 1847854"/>
                    <a:gd name="connsiteX7" fmla="*/ 3600450 w 3600450"/>
                    <a:gd name="connsiteY7" fmla="*/ 3177 h 1847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00450" h="1847854">
                      <a:moveTo>
                        <a:pt x="0" y="1022352"/>
                      </a:moveTo>
                      <a:cubicBezTo>
                        <a:pt x="155572" y="1085845"/>
                        <a:pt x="654053" y="1457320"/>
                        <a:pt x="974722" y="1501773"/>
                      </a:cubicBezTo>
                      <a:cubicBezTo>
                        <a:pt x="1295400" y="1546227"/>
                        <a:pt x="1209665" y="1593842"/>
                        <a:pt x="1371600" y="1616073"/>
                      </a:cubicBezTo>
                      <a:cubicBezTo>
                        <a:pt x="1533525" y="1638305"/>
                        <a:pt x="1749419" y="1352555"/>
                        <a:pt x="1863719" y="1352555"/>
                      </a:cubicBezTo>
                      <a:cubicBezTo>
                        <a:pt x="1978019" y="1352555"/>
                        <a:pt x="1978019" y="1587498"/>
                        <a:pt x="2041522" y="1587498"/>
                      </a:cubicBezTo>
                      <a:cubicBezTo>
                        <a:pt x="2105025" y="1587498"/>
                        <a:pt x="2365362" y="0"/>
                        <a:pt x="2454269" y="0"/>
                      </a:cubicBezTo>
                      <a:cubicBezTo>
                        <a:pt x="2543175" y="0"/>
                        <a:pt x="2632062" y="1847855"/>
                        <a:pt x="2797169" y="1847855"/>
                      </a:cubicBezTo>
                      <a:cubicBezTo>
                        <a:pt x="2962275" y="1847855"/>
                        <a:pt x="3571875" y="161925"/>
                        <a:pt x="3600450" y="3177"/>
                      </a:cubicBez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5D77DE7-E75C-4122-9243-07AFD59879A4}"/>
                    </a:ext>
                  </a:extLst>
                </p:cNvPr>
                <p:cNvSpPr/>
                <p:nvPr/>
              </p:nvSpPr>
              <p:spPr>
                <a:xfrm>
                  <a:off x="9678563" y="2871268"/>
                  <a:ext cx="535781" cy="354015"/>
                </a:xfrm>
                <a:custGeom>
                  <a:avLst/>
                  <a:gdLst>
                    <a:gd name="connsiteX0" fmla="*/ 0 w 535781"/>
                    <a:gd name="connsiteY0" fmla="*/ 0 h 354015"/>
                    <a:gd name="connsiteX1" fmla="*/ 535781 w 535781"/>
                    <a:gd name="connsiteY1" fmla="*/ 0 h 354015"/>
                    <a:gd name="connsiteX2" fmla="*/ 535781 w 535781"/>
                    <a:gd name="connsiteY2" fmla="*/ 354016 h 354015"/>
                    <a:gd name="connsiteX3" fmla="*/ 0 w 535781"/>
                    <a:gd name="connsiteY3" fmla="*/ 354016 h 35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781" h="354015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354016"/>
                      </a:lnTo>
                      <a:lnTo>
                        <a:pt x="0" y="354016"/>
                      </a:lnTo>
                      <a:close/>
                    </a:path>
                  </a:pathLst>
                </a:custGeom>
                <a:solidFill>
                  <a:srgbClr val="FFFFFF">
                    <a:alpha val="39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24" name="Graphic 3">
                  <a:extLst>
                    <a:ext uri="{FF2B5EF4-FFF2-40B4-BE49-F238E27FC236}">
                      <a16:creationId xmlns:a16="http://schemas.microsoft.com/office/drawing/2014/main" id="{1A3F174A-CBDB-47E1-A30B-6499A2AF67AB}"/>
                    </a:ext>
                  </a:extLst>
                </p:cNvPr>
                <p:cNvGrpSpPr/>
                <p:nvPr/>
              </p:nvGrpSpPr>
              <p:grpSpPr>
                <a:xfrm>
                  <a:off x="9681544" y="2946782"/>
                  <a:ext cx="549040" cy="196148"/>
                  <a:chOff x="9681544" y="2946782"/>
                  <a:chExt cx="549040" cy="196148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35B36A04-75FD-4223-83F8-FB3F4304DC50}"/>
                      </a:ext>
                    </a:extLst>
                  </p:cNvPr>
                  <p:cNvSpPr/>
                  <p:nvPr/>
                </p:nvSpPr>
                <p:spPr>
                  <a:xfrm>
                    <a:off x="9681992" y="2947973"/>
                    <a:ext cx="41376" cy="69503"/>
                  </a:xfrm>
                  <a:custGeom>
                    <a:avLst/>
                    <a:gdLst>
                      <a:gd name="connsiteX0" fmla="*/ 1334 w 41376"/>
                      <a:gd name="connsiteY0" fmla="*/ 61608 h 69503"/>
                      <a:gd name="connsiteX1" fmla="*/ 16669 w 41376"/>
                      <a:gd name="connsiteY1" fmla="*/ 61608 h 69503"/>
                      <a:gd name="connsiteX2" fmla="*/ 16669 w 41376"/>
                      <a:gd name="connsiteY2" fmla="*/ 8630 h 69503"/>
                      <a:gd name="connsiteX3" fmla="*/ 0 w 41376"/>
                      <a:gd name="connsiteY3" fmla="*/ 12049 h 69503"/>
                      <a:gd name="connsiteX4" fmla="*/ 0 w 41376"/>
                      <a:gd name="connsiteY4" fmla="*/ 3419 h 69503"/>
                      <a:gd name="connsiteX5" fmla="*/ 16631 w 41376"/>
                      <a:gd name="connsiteY5" fmla="*/ 0 h 69503"/>
                      <a:gd name="connsiteX6" fmla="*/ 26041 w 41376"/>
                      <a:gd name="connsiteY6" fmla="*/ 0 h 69503"/>
                      <a:gd name="connsiteX7" fmla="*/ 26041 w 41376"/>
                      <a:gd name="connsiteY7" fmla="*/ 61608 h 69503"/>
                      <a:gd name="connsiteX8" fmla="*/ 41377 w 41376"/>
                      <a:gd name="connsiteY8" fmla="*/ 61608 h 69503"/>
                      <a:gd name="connsiteX9" fmla="*/ 41377 w 41376"/>
                      <a:gd name="connsiteY9" fmla="*/ 69504 h 69503"/>
                      <a:gd name="connsiteX10" fmla="*/ 1334 w 41376"/>
                      <a:gd name="connsiteY10" fmla="*/ 69504 h 69503"/>
                      <a:gd name="connsiteX11" fmla="*/ 1334 w 41376"/>
                      <a:gd name="connsiteY11" fmla="*/ 61608 h 69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376" h="69503">
                        <a:moveTo>
                          <a:pt x="1334" y="61608"/>
                        </a:moveTo>
                        <a:lnTo>
                          <a:pt x="16669" y="61608"/>
                        </a:lnTo>
                        <a:lnTo>
                          <a:pt x="16669" y="8630"/>
                        </a:lnTo>
                        <a:lnTo>
                          <a:pt x="0" y="12049"/>
                        </a:lnTo>
                        <a:lnTo>
                          <a:pt x="0" y="3419"/>
                        </a:lnTo>
                        <a:lnTo>
                          <a:pt x="16631" y="0"/>
                        </a:lnTo>
                        <a:lnTo>
                          <a:pt x="26041" y="0"/>
                        </a:lnTo>
                        <a:lnTo>
                          <a:pt x="26041" y="61608"/>
                        </a:lnTo>
                        <a:lnTo>
                          <a:pt x="41377" y="61608"/>
                        </a:lnTo>
                        <a:lnTo>
                          <a:pt x="41377" y="69504"/>
                        </a:lnTo>
                        <a:lnTo>
                          <a:pt x="1334" y="69504"/>
                        </a:lnTo>
                        <a:lnTo>
                          <a:pt x="1334" y="616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ADB349CB-F056-4CA3-8219-9613F887BDA3}"/>
                      </a:ext>
                    </a:extLst>
                  </p:cNvPr>
                  <p:cNvSpPr/>
                  <p:nvPr/>
                </p:nvSpPr>
                <p:spPr>
                  <a:xfrm>
                    <a:off x="9739313" y="3005713"/>
                    <a:ext cx="13696" cy="22917"/>
                  </a:xfrm>
                  <a:custGeom>
                    <a:avLst/>
                    <a:gdLst>
                      <a:gd name="connsiteX0" fmla="*/ 3877 w 13696"/>
                      <a:gd name="connsiteY0" fmla="*/ 0 h 22917"/>
                      <a:gd name="connsiteX1" fmla="*/ 13697 w 13696"/>
                      <a:gd name="connsiteY1" fmla="*/ 0 h 22917"/>
                      <a:gd name="connsiteX2" fmla="*/ 13697 w 13696"/>
                      <a:gd name="connsiteY2" fmla="*/ 8020 h 22917"/>
                      <a:gd name="connsiteX3" fmla="*/ 5953 w 13696"/>
                      <a:gd name="connsiteY3" fmla="*/ 22917 h 22917"/>
                      <a:gd name="connsiteX4" fmla="*/ 0 w 13696"/>
                      <a:gd name="connsiteY4" fmla="*/ 22917 h 22917"/>
                      <a:gd name="connsiteX5" fmla="*/ 3877 w 13696"/>
                      <a:gd name="connsiteY5" fmla="*/ 8020 h 22917"/>
                      <a:gd name="connsiteX6" fmla="*/ 3877 w 13696"/>
                      <a:gd name="connsiteY6" fmla="*/ 0 h 22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96" h="22917">
                        <a:moveTo>
                          <a:pt x="3877" y="0"/>
                        </a:moveTo>
                        <a:lnTo>
                          <a:pt x="13697" y="0"/>
                        </a:lnTo>
                        <a:lnTo>
                          <a:pt x="13697" y="8020"/>
                        </a:lnTo>
                        <a:lnTo>
                          <a:pt x="5953" y="22917"/>
                        </a:lnTo>
                        <a:lnTo>
                          <a:pt x="0" y="22917"/>
                        </a:lnTo>
                        <a:lnTo>
                          <a:pt x="3877" y="8020"/>
                        </a:lnTo>
                        <a:lnTo>
                          <a:pt x="387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37804E1-6741-4CD5-8114-853685B120F7}"/>
                      </a:ext>
                    </a:extLst>
                  </p:cNvPr>
                  <p:cNvSpPr/>
                  <p:nvPr/>
                </p:nvSpPr>
                <p:spPr>
                  <a:xfrm>
                    <a:off x="9769593" y="2946782"/>
                    <a:ext cx="45691" cy="72028"/>
                  </a:xfrm>
                  <a:custGeom>
                    <a:avLst/>
                    <a:gdLst>
                      <a:gd name="connsiteX0" fmla="*/ 31347 w 45691"/>
                      <a:gd name="connsiteY0" fmla="*/ 33309 h 72028"/>
                      <a:gd name="connsiteX1" fmla="*/ 41901 w 45691"/>
                      <a:gd name="connsiteY1" fmla="*/ 39300 h 72028"/>
                      <a:gd name="connsiteX2" fmla="*/ 45692 w 45691"/>
                      <a:gd name="connsiteY2" fmla="*/ 50530 h 72028"/>
                      <a:gd name="connsiteX3" fmla="*/ 38624 w 45691"/>
                      <a:gd name="connsiteY3" fmla="*/ 66408 h 72028"/>
                      <a:gd name="connsiteX4" fmla="*/ 18545 w 45691"/>
                      <a:gd name="connsiteY4" fmla="*/ 72028 h 72028"/>
                      <a:gd name="connsiteX5" fmla="*/ 9554 w 45691"/>
                      <a:gd name="connsiteY5" fmla="*/ 71171 h 72028"/>
                      <a:gd name="connsiteX6" fmla="*/ 0 w 45691"/>
                      <a:gd name="connsiteY6" fmla="*/ 68609 h 72028"/>
                      <a:gd name="connsiteX7" fmla="*/ 0 w 45691"/>
                      <a:gd name="connsiteY7" fmla="*/ 59531 h 72028"/>
                      <a:gd name="connsiteX8" fmla="*/ 8544 w 45691"/>
                      <a:gd name="connsiteY8" fmla="*/ 62979 h 72028"/>
                      <a:gd name="connsiteX9" fmla="*/ 18250 w 45691"/>
                      <a:gd name="connsiteY9" fmla="*/ 64141 h 72028"/>
                      <a:gd name="connsiteX10" fmla="*/ 31690 w 45691"/>
                      <a:gd name="connsiteY10" fmla="*/ 60665 h 72028"/>
                      <a:gd name="connsiteX11" fmla="*/ 36319 w 45691"/>
                      <a:gd name="connsiteY11" fmla="*/ 50540 h 72028"/>
                      <a:gd name="connsiteX12" fmla="*/ 32023 w 45691"/>
                      <a:gd name="connsiteY12" fmla="*/ 40958 h 72028"/>
                      <a:gd name="connsiteX13" fmla="*/ 20098 w 45691"/>
                      <a:gd name="connsiteY13" fmla="*/ 37500 h 72028"/>
                      <a:gd name="connsiteX14" fmla="*/ 12059 w 45691"/>
                      <a:gd name="connsiteY14" fmla="*/ 37500 h 72028"/>
                      <a:gd name="connsiteX15" fmla="*/ 12059 w 45691"/>
                      <a:gd name="connsiteY15" fmla="*/ 29766 h 72028"/>
                      <a:gd name="connsiteX16" fmla="*/ 20469 w 45691"/>
                      <a:gd name="connsiteY16" fmla="*/ 29766 h 72028"/>
                      <a:gd name="connsiteX17" fmla="*/ 31023 w 45691"/>
                      <a:gd name="connsiteY17" fmla="*/ 26994 h 72028"/>
                      <a:gd name="connsiteX18" fmla="*/ 34681 w 45691"/>
                      <a:gd name="connsiteY18" fmla="*/ 18993 h 72028"/>
                      <a:gd name="connsiteX19" fmla="*/ 30899 w 45691"/>
                      <a:gd name="connsiteY19" fmla="*/ 10754 h 72028"/>
                      <a:gd name="connsiteX20" fmla="*/ 20098 w 45691"/>
                      <a:gd name="connsiteY20" fmla="*/ 7887 h 72028"/>
                      <a:gd name="connsiteX21" fmla="*/ 11811 w 45691"/>
                      <a:gd name="connsiteY21" fmla="*/ 8725 h 72028"/>
                      <a:gd name="connsiteX22" fmla="*/ 2086 w 45691"/>
                      <a:gd name="connsiteY22" fmla="*/ 11306 h 72028"/>
                      <a:gd name="connsiteX23" fmla="*/ 2086 w 45691"/>
                      <a:gd name="connsiteY23" fmla="*/ 2972 h 72028"/>
                      <a:gd name="connsiteX24" fmla="*/ 12107 w 45691"/>
                      <a:gd name="connsiteY24" fmla="*/ 743 h 72028"/>
                      <a:gd name="connsiteX25" fmla="*/ 20907 w 45691"/>
                      <a:gd name="connsiteY25" fmla="*/ 0 h 72028"/>
                      <a:gd name="connsiteX26" fmla="*/ 37824 w 45691"/>
                      <a:gd name="connsiteY26" fmla="*/ 4867 h 72028"/>
                      <a:gd name="connsiteX27" fmla="*/ 44053 w 45691"/>
                      <a:gd name="connsiteY27" fmla="*/ 18021 h 72028"/>
                      <a:gd name="connsiteX28" fmla="*/ 40748 w 45691"/>
                      <a:gd name="connsiteY28" fmla="*/ 27794 h 72028"/>
                      <a:gd name="connsiteX29" fmla="*/ 31347 w 45691"/>
                      <a:gd name="connsiteY29" fmla="*/ 33309 h 7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5691" h="72028">
                        <a:moveTo>
                          <a:pt x="31347" y="33309"/>
                        </a:moveTo>
                        <a:cubicBezTo>
                          <a:pt x="35852" y="34261"/>
                          <a:pt x="39367" y="36262"/>
                          <a:pt x="41901" y="39300"/>
                        </a:cubicBezTo>
                        <a:cubicBezTo>
                          <a:pt x="44425" y="42329"/>
                          <a:pt x="45692" y="46082"/>
                          <a:pt x="45692" y="50530"/>
                        </a:cubicBezTo>
                        <a:cubicBezTo>
                          <a:pt x="45692" y="57369"/>
                          <a:pt x="43339" y="62675"/>
                          <a:pt x="38624" y="66408"/>
                        </a:cubicBezTo>
                        <a:cubicBezTo>
                          <a:pt x="33919" y="70161"/>
                          <a:pt x="27222" y="72028"/>
                          <a:pt x="18545" y="72028"/>
                        </a:cubicBezTo>
                        <a:cubicBezTo>
                          <a:pt x="15631" y="72028"/>
                          <a:pt x="12630" y="71742"/>
                          <a:pt x="9554" y="71171"/>
                        </a:cubicBezTo>
                        <a:cubicBezTo>
                          <a:pt x="6468" y="70609"/>
                          <a:pt x="3286" y="69752"/>
                          <a:pt x="0" y="68609"/>
                        </a:cubicBezTo>
                        <a:lnTo>
                          <a:pt x="0" y="59531"/>
                        </a:lnTo>
                        <a:cubicBezTo>
                          <a:pt x="2610" y="61055"/>
                          <a:pt x="5449" y="62198"/>
                          <a:pt x="8544" y="62979"/>
                        </a:cubicBezTo>
                        <a:cubicBezTo>
                          <a:pt x="11640" y="63751"/>
                          <a:pt x="14878" y="64141"/>
                          <a:pt x="18250" y="64141"/>
                        </a:cubicBezTo>
                        <a:cubicBezTo>
                          <a:pt x="24127" y="64141"/>
                          <a:pt x="28613" y="62979"/>
                          <a:pt x="31690" y="60665"/>
                        </a:cubicBezTo>
                        <a:cubicBezTo>
                          <a:pt x="34766" y="58341"/>
                          <a:pt x="36319" y="54969"/>
                          <a:pt x="36319" y="50540"/>
                        </a:cubicBezTo>
                        <a:cubicBezTo>
                          <a:pt x="36319" y="46463"/>
                          <a:pt x="34881" y="43272"/>
                          <a:pt x="32023" y="40958"/>
                        </a:cubicBezTo>
                        <a:cubicBezTo>
                          <a:pt x="29175" y="38652"/>
                          <a:pt x="25203" y="37500"/>
                          <a:pt x="20098" y="37500"/>
                        </a:cubicBezTo>
                        <a:lnTo>
                          <a:pt x="12059" y="37500"/>
                        </a:lnTo>
                        <a:lnTo>
                          <a:pt x="12059" y="29766"/>
                        </a:lnTo>
                        <a:lnTo>
                          <a:pt x="20469" y="29766"/>
                        </a:lnTo>
                        <a:cubicBezTo>
                          <a:pt x="25070" y="29766"/>
                          <a:pt x="28585" y="28842"/>
                          <a:pt x="31023" y="26994"/>
                        </a:cubicBezTo>
                        <a:cubicBezTo>
                          <a:pt x="33461" y="25136"/>
                          <a:pt x="34681" y="22469"/>
                          <a:pt x="34681" y="18993"/>
                        </a:cubicBezTo>
                        <a:cubicBezTo>
                          <a:pt x="34681" y="15411"/>
                          <a:pt x="33423" y="12668"/>
                          <a:pt x="30899" y="10754"/>
                        </a:cubicBezTo>
                        <a:cubicBezTo>
                          <a:pt x="28394" y="8839"/>
                          <a:pt x="24794" y="7887"/>
                          <a:pt x="20098" y="7887"/>
                        </a:cubicBezTo>
                        <a:cubicBezTo>
                          <a:pt x="17526" y="7887"/>
                          <a:pt x="14764" y="8163"/>
                          <a:pt x="11811" y="8725"/>
                        </a:cubicBezTo>
                        <a:cubicBezTo>
                          <a:pt x="8868" y="9268"/>
                          <a:pt x="5620" y="10135"/>
                          <a:pt x="2086" y="11306"/>
                        </a:cubicBezTo>
                        <a:lnTo>
                          <a:pt x="2086" y="2972"/>
                        </a:lnTo>
                        <a:cubicBezTo>
                          <a:pt x="5648" y="1991"/>
                          <a:pt x="8982" y="1248"/>
                          <a:pt x="12107" y="743"/>
                        </a:cubicBezTo>
                        <a:cubicBezTo>
                          <a:pt x="15221" y="248"/>
                          <a:pt x="18145" y="0"/>
                          <a:pt x="20907" y="0"/>
                        </a:cubicBezTo>
                        <a:cubicBezTo>
                          <a:pt x="28032" y="0"/>
                          <a:pt x="33671" y="1619"/>
                          <a:pt x="37824" y="4867"/>
                        </a:cubicBezTo>
                        <a:cubicBezTo>
                          <a:pt x="41977" y="8106"/>
                          <a:pt x="44053" y="12497"/>
                          <a:pt x="44053" y="18021"/>
                        </a:cubicBezTo>
                        <a:cubicBezTo>
                          <a:pt x="44053" y="21879"/>
                          <a:pt x="42958" y="25127"/>
                          <a:pt x="40748" y="27794"/>
                        </a:cubicBezTo>
                        <a:cubicBezTo>
                          <a:pt x="38548" y="30442"/>
                          <a:pt x="35414" y="32280"/>
                          <a:pt x="31347" y="3330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0318D31-9ADA-4E2A-B6BD-F0D55D818FCF}"/>
                      </a:ext>
                    </a:extLst>
                  </p:cNvPr>
                  <p:cNvSpPr/>
                  <p:nvPr/>
                </p:nvSpPr>
                <p:spPr>
                  <a:xfrm>
                    <a:off x="9861214" y="2965385"/>
                    <a:ext cx="50158" cy="71885"/>
                  </a:xfrm>
                  <a:custGeom>
                    <a:avLst/>
                    <a:gdLst>
                      <a:gd name="connsiteX0" fmla="*/ 0 w 50158"/>
                      <a:gd name="connsiteY0" fmla="*/ 71885 h 71885"/>
                      <a:gd name="connsiteX1" fmla="*/ 0 w 50158"/>
                      <a:gd name="connsiteY1" fmla="*/ 0 h 71885"/>
                      <a:gd name="connsiteX2" fmla="*/ 8630 w 50158"/>
                      <a:gd name="connsiteY2" fmla="*/ 0 h 71885"/>
                      <a:gd name="connsiteX3" fmla="*/ 8630 w 50158"/>
                      <a:gd name="connsiteY3" fmla="*/ 32395 h 71885"/>
                      <a:gd name="connsiteX4" fmla="*/ 11820 w 50158"/>
                      <a:gd name="connsiteY4" fmla="*/ 42558 h 71885"/>
                      <a:gd name="connsiteX5" fmla="*/ 21250 w 50158"/>
                      <a:gd name="connsiteY5" fmla="*/ 45987 h 71885"/>
                      <a:gd name="connsiteX6" fmla="*/ 31537 w 50158"/>
                      <a:gd name="connsiteY6" fmla="*/ 42091 h 71885"/>
                      <a:gd name="connsiteX7" fmla="*/ 34976 w 50158"/>
                      <a:gd name="connsiteY7" fmla="*/ 30394 h 71885"/>
                      <a:gd name="connsiteX8" fmla="*/ 34976 w 50158"/>
                      <a:gd name="connsiteY8" fmla="*/ 0 h 71885"/>
                      <a:gd name="connsiteX9" fmla="*/ 43605 w 50158"/>
                      <a:gd name="connsiteY9" fmla="*/ 0 h 71885"/>
                      <a:gd name="connsiteX10" fmla="*/ 43605 w 50158"/>
                      <a:gd name="connsiteY10" fmla="*/ 40129 h 71885"/>
                      <a:gd name="connsiteX11" fmla="*/ 44415 w 50158"/>
                      <a:gd name="connsiteY11" fmla="*/ 44215 h 71885"/>
                      <a:gd name="connsiteX12" fmla="*/ 46958 w 50158"/>
                      <a:gd name="connsiteY12" fmla="*/ 45539 h 71885"/>
                      <a:gd name="connsiteX13" fmla="*/ 48111 w 50158"/>
                      <a:gd name="connsiteY13" fmla="*/ 45291 h 71885"/>
                      <a:gd name="connsiteX14" fmla="*/ 50159 w 50158"/>
                      <a:gd name="connsiteY14" fmla="*/ 44501 h 71885"/>
                      <a:gd name="connsiteX15" fmla="*/ 50159 w 50158"/>
                      <a:gd name="connsiteY15" fmla="*/ 51330 h 71885"/>
                      <a:gd name="connsiteX16" fmla="*/ 46539 w 50158"/>
                      <a:gd name="connsiteY16" fmla="*/ 52921 h 71885"/>
                      <a:gd name="connsiteX17" fmla="*/ 43196 w 50158"/>
                      <a:gd name="connsiteY17" fmla="*/ 53426 h 71885"/>
                      <a:gd name="connsiteX18" fmla="*/ 38062 w 50158"/>
                      <a:gd name="connsiteY18" fmla="*/ 51616 h 71885"/>
                      <a:gd name="connsiteX19" fmla="*/ 35443 w 50158"/>
                      <a:gd name="connsiteY19" fmla="*/ 46082 h 71885"/>
                      <a:gd name="connsiteX20" fmla="*/ 29785 w 50158"/>
                      <a:gd name="connsiteY20" fmla="*/ 51587 h 71885"/>
                      <a:gd name="connsiteX21" fmla="*/ 21898 w 50158"/>
                      <a:gd name="connsiteY21" fmla="*/ 53426 h 71885"/>
                      <a:gd name="connsiteX22" fmla="*/ 13878 w 50158"/>
                      <a:gd name="connsiteY22" fmla="*/ 51616 h 71885"/>
                      <a:gd name="connsiteX23" fmla="*/ 8630 w 50158"/>
                      <a:gd name="connsiteY23" fmla="*/ 46168 h 71885"/>
                      <a:gd name="connsiteX24" fmla="*/ 8630 w 50158"/>
                      <a:gd name="connsiteY24" fmla="*/ 71885 h 71885"/>
                      <a:gd name="connsiteX25" fmla="*/ 0 w 50158"/>
                      <a:gd name="connsiteY25" fmla="*/ 71885 h 7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0158" h="71885">
                        <a:moveTo>
                          <a:pt x="0" y="71885"/>
                        </a:moveTo>
                        <a:lnTo>
                          <a:pt x="0" y="0"/>
                        </a:lnTo>
                        <a:lnTo>
                          <a:pt x="8630" y="0"/>
                        </a:lnTo>
                        <a:lnTo>
                          <a:pt x="8630" y="32395"/>
                        </a:lnTo>
                        <a:cubicBezTo>
                          <a:pt x="8630" y="36881"/>
                          <a:pt x="9697" y="40262"/>
                          <a:pt x="11820" y="42558"/>
                        </a:cubicBezTo>
                        <a:cubicBezTo>
                          <a:pt x="13944" y="44844"/>
                          <a:pt x="17088" y="45987"/>
                          <a:pt x="21250" y="45987"/>
                        </a:cubicBezTo>
                        <a:cubicBezTo>
                          <a:pt x="25803" y="45987"/>
                          <a:pt x="29242" y="44682"/>
                          <a:pt x="31537" y="42091"/>
                        </a:cubicBezTo>
                        <a:cubicBezTo>
                          <a:pt x="33823" y="39491"/>
                          <a:pt x="34976" y="35585"/>
                          <a:pt x="34976" y="30394"/>
                        </a:cubicBezTo>
                        <a:lnTo>
                          <a:pt x="34976" y="0"/>
                        </a:lnTo>
                        <a:lnTo>
                          <a:pt x="43605" y="0"/>
                        </a:lnTo>
                        <a:lnTo>
                          <a:pt x="43605" y="40129"/>
                        </a:lnTo>
                        <a:cubicBezTo>
                          <a:pt x="43605" y="41977"/>
                          <a:pt x="43882" y="43348"/>
                          <a:pt x="44415" y="44215"/>
                        </a:cubicBezTo>
                        <a:cubicBezTo>
                          <a:pt x="44968" y="45101"/>
                          <a:pt x="45806" y="45539"/>
                          <a:pt x="46958" y="45539"/>
                        </a:cubicBezTo>
                        <a:cubicBezTo>
                          <a:pt x="47234" y="45539"/>
                          <a:pt x="47615" y="45453"/>
                          <a:pt x="48111" y="45291"/>
                        </a:cubicBezTo>
                        <a:cubicBezTo>
                          <a:pt x="48616" y="45129"/>
                          <a:pt x="49292" y="44863"/>
                          <a:pt x="50159" y="44501"/>
                        </a:cubicBezTo>
                        <a:lnTo>
                          <a:pt x="50159" y="51330"/>
                        </a:lnTo>
                        <a:cubicBezTo>
                          <a:pt x="48882" y="52054"/>
                          <a:pt x="47673" y="52568"/>
                          <a:pt x="46539" y="52921"/>
                        </a:cubicBezTo>
                        <a:cubicBezTo>
                          <a:pt x="45406" y="53264"/>
                          <a:pt x="44291" y="53426"/>
                          <a:pt x="43196" y="53426"/>
                        </a:cubicBezTo>
                        <a:cubicBezTo>
                          <a:pt x="41053" y="53426"/>
                          <a:pt x="39338" y="52826"/>
                          <a:pt x="38062" y="51616"/>
                        </a:cubicBezTo>
                        <a:cubicBezTo>
                          <a:pt x="36786" y="50406"/>
                          <a:pt x="35909" y="48558"/>
                          <a:pt x="35443" y="46082"/>
                        </a:cubicBezTo>
                        <a:cubicBezTo>
                          <a:pt x="33909" y="48539"/>
                          <a:pt x="32023" y="50368"/>
                          <a:pt x="29785" y="51587"/>
                        </a:cubicBezTo>
                        <a:cubicBezTo>
                          <a:pt x="27556" y="52816"/>
                          <a:pt x="24917" y="53426"/>
                          <a:pt x="21898" y="53426"/>
                        </a:cubicBezTo>
                        <a:cubicBezTo>
                          <a:pt x="18755" y="53426"/>
                          <a:pt x="16088" y="52826"/>
                          <a:pt x="13878" y="51616"/>
                        </a:cubicBezTo>
                        <a:cubicBezTo>
                          <a:pt x="11677" y="50406"/>
                          <a:pt x="9925" y="48587"/>
                          <a:pt x="8630" y="46168"/>
                        </a:cubicBezTo>
                        <a:lnTo>
                          <a:pt x="8630" y="71885"/>
                        </a:lnTo>
                        <a:lnTo>
                          <a:pt x="0" y="718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E19DA0E-BFB7-41EA-B2AF-5C02419C2B6D}"/>
                      </a:ext>
                    </a:extLst>
                  </p:cNvPr>
                  <p:cNvSpPr/>
                  <p:nvPr/>
                </p:nvSpPr>
                <p:spPr>
                  <a:xfrm>
                    <a:off x="9922412" y="2964194"/>
                    <a:ext cx="75904" cy="53282"/>
                  </a:xfrm>
                  <a:custGeom>
                    <a:avLst/>
                    <a:gdLst>
                      <a:gd name="connsiteX0" fmla="*/ 40824 w 75904"/>
                      <a:gd name="connsiteY0" fmla="*/ 11268 h 53282"/>
                      <a:gd name="connsiteX1" fmla="*/ 48473 w 75904"/>
                      <a:gd name="connsiteY1" fmla="*/ 2753 h 53282"/>
                      <a:gd name="connsiteX2" fmla="*/ 58960 w 75904"/>
                      <a:gd name="connsiteY2" fmla="*/ 0 h 53282"/>
                      <a:gd name="connsiteX3" fmla="*/ 71495 w 75904"/>
                      <a:gd name="connsiteY3" fmla="*/ 5696 h 53282"/>
                      <a:gd name="connsiteX4" fmla="*/ 75905 w 75904"/>
                      <a:gd name="connsiteY4" fmla="*/ 21908 h 53282"/>
                      <a:gd name="connsiteX5" fmla="*/ 75905 w 75904"/>
                      <a:gd name="connsiteY5" fmla="*/ 53283 h 53282"/>
                      <a:gd name="connsiteX6" fmla="*/ 67275 w 75904"/>
                      <a:gd name="connsiteY6" fmla="*/ 53283 h 53282"/>
                      <a:gd name="connsiteX7" fmla="*/ 67275 w 75904"/>
                      <a:gd name="connsiteY7" fmla="*/ 22184 h 53282"/>
                      <a:gd name="connsiteX8" fmla="*/ 64627 w 75904"/>
                      <a:gd name="connsiteY8" fmla="*/ 11068 h 53282"/>
                      <a:gd name="connsiteX9" fmla="*/ 56569 w 75904"/>
                      <a:gd name="connsiteY9" fmla="*/ 7439 h 53282"/>
                      <a:gd name="connsiteX10" fmla="*/ 46111 w 75904"/>
                      <a:gd name="connsiteY10" fmla="*/ 11859 h 53282"/>
                      <a:gd name="connsiteX11" fmla="*/ 42272 w 75904"/>
                      <a:gd name="connsiteY11" fmla="*/ 23908 h 53282"/>
                      <a:gd name="connsiteX12" fmla="*/ 42272 w 75904"/>
                      <a:gd name="connsiteY12" fmla="*/ 53283 h 53282"/>
                      <a:gd name="connsiteX13" fmla="*/ 33633 w 75904"/>
                      <a:gd name="connsiteY13" fmla="*/ 53283 h 53282"/>
                      <a:gd name="connsiteX14" fmla="*/ 33633 w 75904"/>
                      <a:gd name="connsiteY14" fmla="*/ 22184 h 53282"/>
                      <a:gd name="connsiteX15" fmla="*/ 30994 w 75904"/>
                      <a:gd name="connsiteY15" fmla="*/ 11049 h 53282"/>
                      <a:gd name="connsiteX16" fmla="*/ 22841 w 75904"/>
                      <a:gd name="connsiteY16" fmla="*/ 7439 h 53282"/>
                      <a:gd name="connsiteX17" fmla="*/ 12478 w 75904"/>
                      <a:gd name="connsiteY17" fmla="*/ 11887 h 53282"/>
                      <a:gd name="connsiteX18" fmla="*/ 8630 w 75904"/>
                      <a:gd name="connsiteY18" fmla="*/ 23908 h 53282"/>
                      <a:gd name="connsiteX19" fmla="*/ 8630 w 75904"/>
                      <a:gd name="connsiteY19" fmla="*/ 53283 h 53282"/>
                      <a:gd name="connsiteX20" fmla="*/ 0 w 75904"/>
                      <a:gd name="connsiteY20" fmla="*/ 53283 h 53282"/>
                      <a:gd name="connsiteX21" fmla="*/ 0 w 75904"/>
                      <a:gd name="connsiteY21" fmla="*/ 1191 h 53282"/>
                      <a:gd name="connsiteX22" fmla="*/ 8630 w 75904"/>
                      <a:gd name="connsiteY22" fmla="*/ 1191 h 53282"/>
                      <a:gd name="connsiteX23" fmla="*/ 8630 w 75904"/>
                      <a:gd name="connsiteY23" fmla="*/ 9373 h 53282"/>
                      <a:gd name="connsiteX24" fmla="*/ 15640 w 75904"/>
                      <a:gd name="connsiteY24" fmla="*/ 2286 h 53282"/>
                      <a:gd name="connsiteX25" fmla="*/ 25327 w 75904"/>
                      <a:gd name="connsiteY25" fmla="*/ 0 h 53282"/>
                      <a:gd name="connsiteX26" fmla="*/ 34957 w 75904"/>
                      <a:gd name="connsiteY26" fmla="*/ 2896 h 53282"/>
                      <a:gd name="connsiteX27" fmla="*/ 40824 w 75904"/>
                      <a:gd name="connsiteY27" fmla="*/ 11268 h 5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5904" h="53282">
                        <a:moveTo>
                          <a:pt x="40824" y="11268"/>
                        </a:moveTo>
                        <a:cubicBezTo>
                          <a:pt x="42958" y="7420"/>
                          <a:pt x="45501" y="4582"/>
                          <a:pt x="48473" y="2753"/>
                        </a:cubicBezTo>
                        <a:cubicBezTo>
                          <a:pt x="51445" y="924"/>
                          <a:pt x="54950" y="0"/>
                          <a:pt x="58960" y="0"/>
                        </a:cubicBezTo>
                        <a:cubicBezTo>
                          <a:pt x="64380" y="0"/>
                          <a:pt x="68552" y="1895"/>
                          <a:pt x="71495" y="5696"/>
                        </a:cubicBezTo>
                        <a:cubicBezTo>
                          <a:pt x="74428" y="9496"/>
                          <a:pt x="75905" y="14897"/>
                          <a:pt x="75905" y="21908"/>
                        </a:cubicBezTo>
                        <a:lnTo>
                          <a:pt x="75905" y="53283"/>
                        </a:lnTo>
                        <a:lnTo>
                          <a:pt x="67275" y="53283"/>
                        </a:lnTo>
                        <a:lnTo>
                          <a:pt x="67275" y="22184"/>
                        </a:lnTo>
                        <a:cubicBezTo>
                          <a:pt x="67275" y="17193"/>
                          <a:pt x="66389" y="13487"/>
                          <a:pt x="64627" y="11068"/>
                        </a:cubicBezTo>
                        <a:cubicBezTo>
                          <a:pt x="62875" y="8649"/>
                          <a:pt x="60179" y="7439"/>
                          <a:pt x="56569" y="7439"/>
                        </a:cubicBezTo>
                        <a:cubicBezTo>
                          <a:pt x="52159" y="7439"/>
                          <a:pt x="48673" y="8906"/>
                          <a:pt x="46111" y="11859"/>
                        </a:cubicBezTo>
                        <a:cubicBezTo>
                          <a:pt x="43539" y="14811"/>
                          <a:pt x="42272" y="18812"/>
                          <a:pt x="42272" y="23908"/>
                        </a:cubicBezTo>
                        <a:lnTo>
                          <a:pt x="42272" y="53283"/>
                        </a:lnTo>
                        <a:lnTo>
                          <a:pt x="33633" y="53283"/>
                        </a:lnTo>
                        <a:lnTo>
                          <a:pt x="33633" y="22184"/>
                        </a:lnTo>
                        <a:cubicBezTo>
                          <a:pt x="33633" y="17164"/>
                          <a:pt x="32747" y="13449"/>
                          <a:pt x="30994" y="11049"/>
                        </a:cubicBezTo>
                        <a:cubicBezTo>
                          <a:pt x="29232" y="8639"/>
                          <a:pt x="26518" y="7439"/>
                          <a:pt x="22841" y="7439"/>
                        </a:cubicBezTo>
                        <a:cubicBezTo>
                          <a:pt x="18488" y="7439"/>
                          <a:pt x="15040" y="8915"/>
                          <a:pt x="12478" y="11887"/>
                        </a:cubicBezTo>
                        <a:cubicBezTo>
                          <a:pt x="9906" y="14840"/>
                          <a:pt x="8630" y="18840"/>
                          <a:pt x="8630" y="23908"/>
                        </a:cubicBezTo>
                        <a:lnTo>
                          <a:pt x="8630" y="53283"/>
                        </a:lnTo>
                        <a:lnTo>
                          <a:pt x="0" y="53283"/>
                        </a:lnTo>
                        <a:lnTo>
                          <a:pt x="0" y="1191"/>
                        </a:lnTo>
                        <a:lnTo>
                          <a:pt x="8630" y="1191"/>
                        </a:lnTo>
                        <a:lnTo>
                          <a:pt x="8630" y="9373"/>
                        </a:lnTo>
                        <a:cubicBezTo>
                          <a:pt x="10573" y="6172"/>
                          <a:pt x="12916" y="3810"/>
                          <a:pt x="15640" y="2286"/>
                        </a:cubicBezTo>
                        <a:cubicBezTo>
                          <a:pt x="18355" y="762"/>
                          <a:pt x="21593" y="0"/>
                          <a:pt x="25327" y="0"/>
                        </a:cubicBezTo>
                        <a:cubicBezTo>
                          <a:pt x="29108" y="0"/>
                          <a:pt x="32309" y="962"/>
                          <a:pt x="34957" y="2896"/>
                        </a:cubicBezTo>
                        <a:cubicBezTo>
                          <a:pt x="37595" y="4820"/>
                          <a:pt x="39548" y="7610"/>
                          <a:pt x="40824" y="1126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8E4724B8-3554-413B-A128-24A5F501AFB3}"/>
                      </a:ext>
                    </a:extLst>
                  </p:cNvPr>
                  <p:cNvSpPr/>
                  <p:nvPr/>
                </p:nvSpPr>
                <p:spPr>
                  <a:xfrm>
                    <a:off x="9681544" y="3084618"/>
                    <a:ext cx="59683" cy="34499"/>
                  </a:xfrm>
                  <a:custGeom>
                    <a:avLst/>
                    <a:gdLst>
                      <a:gd name="connsiteX0" fmla="*/ 59684 w 59683"/>
                      <a:gd name="connsiteY0" fmla="*/ 0 h 34499"/>
                      <a:gd name="connsiteX1" fmla="*/ 59684 w 59683"/>
                      <a:gd name="connsiteY1" fmla="*/ 8287 h 34499"/>
                      <a:gd name="connsiteX2" fmla="*/ 50616 w 59683"/>
                      <a:gd name="connsiteY2" fmla="*/ 13554 h 34499"/>
                      <a:gd name="connsiteX3" fmla="*/ 41939 w 59683"/>
                      <a:gd name="connsiteY3" fmla="*/ 15154 h 34499"/>
                      <a:gd name="connsiteX4" fmla="*/ 30023 w 59683"/>
                      <a:gd name="connsiteY4" fmla="*/ 12421 h 34499"/>
                      <a:gd name="connsiteX5" fmla="*/ 29232 w 59683"/>
                      <a:gd name="connsiteY5" fmla="*/ 12106 h 34499"/>
                      <a:gd name="connsiteX6" fmla="*/ 28261 w 59683"/>
                      <a:gd name="connsiteY6" fmla="*/ 11735 h 34499"/>
                      <a:gd name="connsiteX7" fmla="*/ 16669 w 59683"/>
                      <a:gd name="connsiteY7" fmla="*/ 8906 h 34499"/>
                      <a:gd name="connsiteX8" fmla="*/ 8563 w 59683"/>
                      <a:gd name="connsiteY8" fmla="*/ 10678 h 34499"/>
                      <a:gd name="connsiteX9" fmla="*/ 0 w 59683"/>
                      <a:gd name="connsiteY9" fmla="*/ 16288 h 34499"/>
                      <a:gd name="connsiteX10" fmla="*/ 0 w 59683"/>
                      <a:gd name="connsiteY10" fmla="*/ 7992 h 34499"/>
                      <a:gd name="connsiteX11" fmla="*/ 9049 w 59683"/>
                      <a:gd name="connsiteY11" fmla="*/ 2762 h 34499"/>
                      <a:gd name="connsiteX12" fmla="*/ 17736 w 59683"/>
                      <a:gd name="connsiteY12" fmla="*/ 1162 h 34499"/>
                      <a:gd name="connsiteX13" fmla="*/ 29699 w 59683"/>
                      <a:gd name="connsiteY13" fmla="*/ 3905 h 34499"/>
                      <a:gd name="connsiteX14" fmla="*/ 30394 w 59683"/>
                      <a:gd name="connsiteY14" fmla="*/ 4182 h 34499"/>
                      <a:gd name="connsiteX15" fmla="*/ 31423 w 59683"/>
                      <a:gd name="connsiteY15" fmla="*/ 4591 h 34499"/>
                      <a:gd name="connsiteX16" fmla="*/ 43015 w 59683"/>
                      <a:gd name="connsiteY16" fmla="*/ 7420 h 34499"/>
                      <a:gd name="connsiteX17" fmla="*/ 50959 w 59683"/>
                      <a:gd name="connsiteY17" fmla="*/ 5677 h 34499"/>
                      <a:gd name="connsiteX18" fmla="*/ 59684 w 59683"/>
                      <a:gd name="connsiteY18" fmla="*/ 0 h 34499"/>
                      <a:gd name="connsiteX19" fmla="*/ 59684 w 59683"/>
                      <a:gd name="connsiteY19" fmla="*/ 18145 h 34499"/>
                      <a:gd name="connsiteX20" fmla="*/ 59684 w 59683"/>
                      <a:gd name="connsiteY20" fmla="*/ 26489 h 34499"/>
                      <a:gd name="connsiteX21" fmla="*/ 50616 w 59683"/>
                      <a:gd name="connsiteY21" fmla="*/ 31709 h 34499"/>
                      <a:gd name="connsiteX22" fmla="*/ 41939 w 59683"/>
                      <a:gd name="connsiteY22" fmla="*/ 33309 h 34499"/>
                      <a:gd name="connsiteX23" fmla="*/ 30023 w 59683"/>
                      <a:gd name="connsiteY23" fmla="*/ 30575 h 34499"/>
                      <a:gd name="connsiteX24" fmla="*/ 29232 w 59683"/>
                      <a:gd name="connsiteY24" fmla="*/ 30261 h 34499"/>
                      <a:gd name="connsiteX25" fmla="*/ 28261 w 59683"/>
                      <a:gd name="connsiteY25" fmla="*/ 29889 h 34499"/>
                      <a:gd name="connsiteX26" fmla="*/ 16669 w 59683"/>
                      <a:gd name="connsiteY26" fmla="*/ 27061 h 34499"/>
                      <a:gd name="connsiteX27" fmla="*/ 8563 w 59683"/>
                      <a:gd name="connsiteY27" fmla="*/ 28832 h 34499"/>
                      <a:gd name="connsiteX28" fmla="*/ 0 w 59683"/>
                      <a:gd name="connsiteY28" fmla="*/ 34500 h 34499"/>
                      <a:gd name="connsiteX29" fmla="*/ 0 w 59683"/>
                      <a:gd name="connsiteY29" fmla="*/ 26156 h 34499"/>
                      <a:gd name="connsiteX30" fmla="*/ 9049 w 59683"/>
                      <a:gd name="connsiteY30" fmla="*/ 20926 h 34499"/>
                      <a:gd name="connsiteX31" fmla="*/ 17736 w 59683"/>
                      <a:gd name="connsiteY31" fmla="*/ 19326 h 34499"/>
                      <a:gd name="connsiteX32" fmla="*/ 29699 w 59683"/>
                      <a:gd name="connsiteY32" fmla="*/ 22060 h 34499"/>
                      <a:gd name="connsiteX33" fmla="*/ 30442 w 59683"/>
                      <a:gd name="connsiteY33" fmla="*/ 22374 h 34499"/>
                      <a:gd name="connsiteX34" fmla="*/ 31423 w 59683"/>
                      <a:gd name="connsiteY34" fmla="*/ 22746 h 34499"/>
                      <a:gd name="connsiteX35" fmla="*/ 43015 w 59683"/>
                      <a:gd name="connsiteY35" fmla="*/ 25575 h 34499"/>
                      <a:gd name="connsiteX36" fmla="*/ 50959 w 59683"/>
                      <a:gd name="connsiteY36" fmla="*/ 23832 h 34499"/>
                      <a:gd name="connsiteX37" fmla="*/ 59684 w 59683"/>
                      <a:gd name="connsiteY37" fmla="*/ 18145 h 3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683" h="34499">
                        <a:moveTo>
                          <a:pt x="59684" y="0"/>
                        </a:moveTo>
                        <a:lnTo>
                          <a:pt x="59684" y="8287"/>
                        </a:lnTo>
                        <a:cubicBezTo>
                          <a:pt x="56426" y="10725"/>
                          <a:pt x="53397" y="12487"/>
                          <a:pt x="50616" y="13554"/>
                        </a:cubicBezTo>
                        <a:cubicBezTo>
                          <a:pt x="47844" y="14631"/>
                          <a:pt x="44958" y="15154"/>
                          <a:pt x="41939" y="15154"/>
                        </a:cubicBezTo>
                        <a:cubicBezTo>
                          <a:pt x="38529" y="15154"/>
                          <a:pt x="34557" y="14249"/>
                          <a:pt x="30023" y="12421"/>
                        </a:cubicBezTo>
                        <a:cubicBezTo>
                          <a:pt x="29708" y="12297"/>
                          <a:pt x="29451" y="12202"/>
                          <a:pt x="29232" y="12106"/>
                        </a:cubicBezTo>
                        <a:cubicBezTo>
                          <a:pt x="29051" y="12040"/>
                          <a:pt x="28727" y="11916"/>
                          <a:pt x="28261" y="11735"/>
                        </a:cubicBezTo>
                        <a:cubicBezTo>
                          <a:pt x="23441" y="9849"/>
                          <a:pt x="19583" y="8906"/>
                          <a:pt x="16669" y="8906"/>
                        </a:cubicBezTo>
                        <a:cubicBezTo>
                          <a:pt x="13935" y="8906"/>
                          <a:pt x="11239" y="9497"/>
                          <a:pt x="8563" y="10678"/>
                        </a:cubicBezTo>
                        <a:cubicBezTo>
                          <a:pt x="5896" y="11849"/>
                          <a:pt x="3038" y="13726"/>
                          <a:pt x="0" y="16288"/>
                        </a:cubicBezTo>
                        <a:lnTo>
                          <a:pt x="0" y="7992"/>
                        </a:lnTo>
                        <a:cubicBezTo>
                          <a:pt x="3258" y="5572"/>
                          <a:pt x="6277" y="3839"/>
                          <a:pt x="9049" y="2762"/>
                        </a:cubicBezTo>
                        <a:cubicBezTo>
                          <a:pt x="11830" y="1705"/>
                          <a:pt x="14726" y="1162"/>
                          <a:pt x="17736" y="1162"/>
                        </a:cubicBezTo>
                        <a:cubicBezTo>
                          <a:pt x="21155" y="1162"/>
                          <a:pt x="25137" y="2076"/>
                          <a:pt x="29699" y="3905"/>
                        </a:cubicBezTo>
                        <a:cubicBezTo>
                          <a:pt x="30004" y="4020"/>
                          <a:pt x="30242" y="4115"/>
                          <a:pt x="30394" y="4182"/>
                        </a:cubicBezTo>
                        <a:cubicBezTo>
                          <a:pt x="30613" y="4277"/>
                          <a:pt x="30956" y="4401"/>
                          <a:pt x="31423" y="4591"/>
                        </a:cubicBezTo>
                        <a:cubicBezTo>
                          <a:pt x="36233" y="6477"/>
                          <a:pt x="40100" y="7420"/>
                          <a:pt x="43015" y="7420"/>
                        </a:cubicBezTo>
                        <a:cubicBezTo>
                          <a:pt x="45682" y="7420"/>
                          <a:pt x="48330" y="6839"/>
                          <a:pt x="50959" y="5677"/>
                        </a:cubicBezTo>
                        <a:cubicBezTo>
                          <a:pt x="53578" y="4524"/>
                          <a:pt x="56483" y="2639"/>
                          <a:pt x="59684" y="0"/>
                        </a:cubicBezTo>
                        <a:close/>
                        <a:moveTo>
                          <a:pt x="59684" y="18145"/>
                        </a:moveTo>
                        <a:lnTo>
                          <a:pt x="59684" y="26489"/>
                        </a:lnTo>
                        <a:cubicBezTo>
                          <a:pt x="56426" y="28908"/>
                          <a:pt x="53397" y="30642"/>
                          <a:pt x="50616" y="31709"/>
                        </a:cubicBezTo>
                        <a:cubicBezTo>
                          <a:pt x="47844" y="32785"/>
                          <a:pt x="44958" y="33309"/>
                          <a:pt x="41939" y="33309"/>
                        </a:cubicBezTo>
                        <a:cubicBezTo>
                          <a:pt x="38529" y="33309"/>
                          <a:pt x="34557" y="32404"/>
                          <a:pt x="30023" y="30575"/>
                        </a:cubicBezTo>
                        <a:cubicBezTo>
                          <a:pt x="29708" y="30461"/>
                          <a:pt x="29451" y="30356"/>
                          <a:pt x="29232" y="30261"/>
                        </a:cubicBezTo>
                        <a:cubicBezTo>
                          <a:pt x="29051" y="30194"/>
                          <a:pt x="28727" y="30080"/>
                          <a:pt x="28261" y="29889"/>
                        </a:cubicBezTo>
                        <a:cubicBezTo>
                          <a:pt x="23441" y="28004"/>
                          <a:pt x="19583" y="27061"/>
                          <a:pt x="16669" y="27061"/>
                        </a:cubicBezTo>
                        <a:cubicBezTo>
                          <a:pt x="13935" y="27061"/>
                          <a:pt x="11239" y="27661"/>
                          <a:pt x="8563" y="28832"/>
                        </a:cubicBezTo>
                        <a:cubicBezTo>
                          <a:pt x="5896" y="30013"/>
                          <a:pt x="3038" y="31899"/>
                          <a:pt x="0" y="34500"/>
                        </a:cubicBezTo>
                        <a:lnTo>
                          <a:pt x="0" y="26156"/>
                        </a:lnTo>
                        <a:cubicBezTo>
                          <a:pt x="3258" y="23736"/>
                          <a:pt x="6277" y="21993"/>
                          <a:pt x="9049" y="20926"/>
                        </a:cubicBezTo>
                        <a:cubicBezTo>
                          <a:pt x="11830" y="19860"/>
                          <a:pt x="14726" y="19326"/>
                          <a:pt x="17736" y="19326"/>
                        </a:cubicBezTo>
                        <a:cubicBezTo>
                          <a:pt x="21155" y="19326"/>
                          <a:pt x="25137" y="20231"/>
                          <a:pt x="29699" y="22060"/>
                        </a:cubicBezTo>
                        <a:cubicBezTo>
                          <a:pt x="30042" y="22203"/>
                          <a:pt x="30289" y="22317"/>
                          <a:pt x="30442" y="22374"/>
                        </a:cubicBezTo>
                        <a:cubicBezTo>
                          <a:pt x="30632" y="22441"/>
                          <a:pt x="30956" y="22565"/>
                          <a:pt x="31423" y="22746"/>
                        </a:cubicBezTo>
                        <a:cubicBezTo>
                          <a:pt x="36233" y="24632"/>
                          <a:pt x="40100" y="25575"/>
                          <a:pt x="43015" y="25575"/>
                        </a:cubicBezTo>
                        <a:cubicBezTo>
                          <a:pt x="45682" y="25575"/>
                          <a:pt x="48330" y="24994"/>
                          <a:pt x="50959" y="23832"/>
                        </a:cubicBezTo>
                        <a:cubicBezTo>
                          <a:pt x="53578" y="22670"/>
                          <a:pt x="56483" y="20774"/>
                          <a:pt x="59684" y="1814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3BAF7315-63B3-4C15-950B-1046D261032E}"/>
                      </a:ext>
                    </a:extLst>
                  </p:cNvPr>
                  <p:cNvSpPr/>
                  <p:nvPr/>
                </p:nvSpPr>
                <p:spPr>
                  <a:xfrm>
                    <a:off x="9757487" y="3061082"/>
                    <a:ext cx="48063" cy="72028"/>
                  </a:xfrm>
                  <a:custGeom>
                    <a:avLst/>
                    <a:gdLst>
                      <a:gd name="connsiteX0" fmla="*/ 24032 w 48063"/>
                      <a:gd name="connsiteY0" fmla="*/ 0 h 72028"/>
                      <a:gd name="connsiteX1" fmla="*/ 41891 w 48063"/>
                      <a:gd name="connsiteY1" fmla="*/ 9220 h 72028"/>
                      <a:gd name="connsiteX2" fmla="*/ 48063 w 48063"/>
                      <a:gd name="connsiteY2" fmla="*/ 36033 h 72028"/>
                      <a:gd name="connsiteX3" fmla="*/ 41891 w 48063"/>
                      <a:gd name="connsiteY3" fmla="*/ 62798 h 72028"/>
                      <a:gd name="connsiteX4" fmla="*/ 24032 w 48063"/>
                      <a:gd name="connsiteY4" fmla="*/ 72028 h 72028"/>
                      <a:gd name="connsiteX5" fmla="*/ 6172 w 48063"/>
                      <a:gd name="connsiteY5" fmla="*/ 62798 h 72028"/>
                      <a:gd name="connsiteX6" fmla="*/ 0 w 48063"/>
                      <a:gd name="connsiteY6" fmla="*/ 36033 h 72028"/>
                      <a:gd name="connsiteX7" fmla="*/ 6172 w 48063"/>
                      <a:gd name="connsiteY7" fmla="*/ 9220 h 72028"/>
                      <a:gd name="connsiteX8" fmla="*/ 24032 w 48063"/>
                      <a:gd name="connsiteY8" fmla="*/ 0 h 72028"/>
                      <a:gd name="connsiteX9" fmla="*/ 24012 w 48063"/>
                      <a:gd name="connsiteY9" fmla="*/ 7439 h 72028"/>
                      <a:gd name="connsiteX10" fmla="*/ 13040 w 48063"/>
                      <a:gd name="connsiteY10" fmla="*/ 14583 h 72028"/>
                      <a:gd name="connsiteX11" fmla="*/ 9373 w 48063"/>
                      <a:gd name="connsiteY11" fmla="*/ 36033 h 72028"/>
                      <a:gd name="connsiteX12" fmla="*/ 13040 w 48063"/>
                      <a:gd name="connsiteY12" fmla="*/ 57455 h 72028"/>
                      <a:gd name="connsiteX13" fmla="*/ 24012 w 48063"/>
                      <a:gd name="connsiteY13" fmla="*/ 64589 h 72028"/>
                      <a:gd name="connsiteX14" fmla="*/ 35014 w 48063"/>
                      <a:gd name="connsiteY14" fmla="*/ 57455 h 72028"/>
                      <a:gd name="connsiteX15" fmla="*/ 38691 w 48063"/>
                      <a:gd name="connsiteY15" fmla="*/ 36033 h 72028"/>
                      <a:gd name="connsiteX16" fmla="*/ 35014 w 48063"/>
                      <a:gd name="connsiteY16" fmla="*/ 14583 h 72028"/>
                      <a:gd name="connsiteX17" fmla="*/ 24012 w 48063"/>
                      <a:gd name="connsiteY17" fmla="*/ 7439 h 7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063" h="72028">
                        <a:moveTo>
                          <a:pt x="24032" y="0"/>
                        </a:moveTo>
                        <a:cubicBezTo>
                          <a:pt x="31823" y="0"/>
                          <a:pt x="37776" y="3077"/>
                          <a:pt x="41891" y="9220"/>
                        </a:cubicBezTo>
                        <a:cubicBezTo>
                          <a:pt x="46016" y="15383"/>
                          <a:pt x="48063" y="24317"/>
                          <a:pt x="48063" y="36033"/>
                        </a:cubicBezTo>
                        <a:cubicBezTo>
                          <a:pt x="48063" y="47720"/>
                          <a:pt x="46016" y="56645"/>
                          <a:pt x="41891" y="62798"/>
                        </a:cubicBezTo>
                        <a:cubicBezTo>
                          <a:pt x="37776" y="68951"/>
                          <a:pt x="31823" y="72028"/>
                          <a:pt x="24032" y="72028"/>
                        </a:cubicBezTo>
                        <a:cubicBezTo>
                          <a:pt x="16240" y="72028"/>
                          <a:pt x="10287" y="68951"/>
                          <a:pt x="6172" y="62798"/>
                        </a:cubicBezTo>
                        <a:cubicBezTo>
                          <a:pt x="2048" y="56645"/>
                          <a:pt x="0" y="47720"/>
                          <a:pt x="0" y="36033"/>
                        </a:cubicBezTo>
                        <a:cubicBezTo>
                          <a:pt x="0" y="24317"/>
                          <a:pt x="2048" y="15383"/>
                          <a:pt x="6172" y="9220"/>
                        </a:cubicBezTo>
                        <a:cubicBezTo>
                          <a:pt x="10287" y="3077"/>
                          <a:pt x="16240" y="0"/>
                          <a:pt x="24032" y="0"/>
                        </a:cubicBezTo>
                        <a:close/>
                        <a:moveTo>
                          <a:pt x="24012" y="7439"/>
                        </a:moveTo>
                        <a:cubicBezTo>
                          <a:pt x="19136" y="7439"/>
                          <a:pt x="15497" y="9820"/>
                          <a:pt x="13040" y="14583"/>
                        </a:cubicBezTo>
                        <a:cubicBezTo>
                          <a:pt x="10601" y="19336"/>
                          <a:pt x="9373" y="26489"/>
                          <a:pt x="9373" y="36033"/>
                        </a:cubicBezTo>
                        <a:cubicBezTo>
                          <a:pt x="9373" y="45558"/>
                          <a:pt x="10601" y="52692"/>
                          <a:pt x="13040" y="57455"/>
                        </a:cubicBezTo>
                        <a:cubicBezTo>
                          <a:pt x="15497" y="62208"/>
                          <a:pt x="19136" y="64589"/>
                          <a:pt x="24012" y="64589"/>
                        </a:cubicBezTo>
                        <a:cubicBezTo>
                          <a:pt x="28908" y="64589"/>
                          <a:pt x="32576" y="62208"/>
                          <a:pt x="35014" y="57455"/>
                        </a:cubicBezTo>
                        <a:cubicBezTo>
                          <a:pt x="37462" y="52692"/>
                          <a:pt x="38691" y="45558"/>
                          <a:pt x="38691" y="36033"/>
                        </a:cubicBezTo>
                        <a:cubicBezTo>
                          <a:pt x="38691" y="26489"/>
                          <a:pt x="37462" y="19336"/>
                          <a:pt x="35014" y="14583"/>
                        </a:cubicBezTo>
                        <a:cubicBezTo>
                          <a:pt x="32576" y="9820"/>
                          <a:pt x="28908" y="7439"/>
                          <a:pt x="24012" y="74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7E7F827C-56C5-4632-A314-5D87C382E5BB}"/>
                      </a:ext>
                    </a:extLst>
                  </p:cNvPr>
                  <p:cNvSpPr/>
                  <p:nvPr/>
                </p:nvSpPr>
                <p:spPr>
                  <a:xfrm>
                    <a:off x="9819123" y="3120013"/>
                    <a:ext cx="13696" cy="22917"/>
                  </a:xfrm>
                  <a:custGeom>
                    <a:avLst/>
                    <a:gdLst>
                      <a:gd name="connsiteX0" fmla="*/ 3877 w 13696"/>
                      <a:gd name="connsiteY0" fmla="*/ 0 h 22917"/>
                      <a:gd name="connsiteX1" fmla="*/ 13697 w 13696"/>
                      <a:gd name="connsiteY1" fmla="*/ 0 h 22917"/>
                      <a:gd name="connsiteX2" fmla="*/ 13697 w 13696"/>
                      <a:gd name="connsiteY2" fmla="*/ 8020 h 22917"/>
                      <a:gd name="connsiteX3" fmla="*/ 5953 w 13696"/>
                      <a:gd name="connsiteY3" fmla="*/ 22917 h 22917"/>
                      <a:gd name="connsiteX4" fmla="*/ 0 w 13696"/>
                      <a:gd name="connsiteY4" fmla="*/ 22917 h 22917"/>
                      <a:gd name="connsiteX5" fmla="*/ 3877 w 13696"/>
                      <a:gd name="connsiteY5" fmla="*/ 8020 h 22917"/>
                      <a:gd name="connsiteX6" fmla="*/ 3877 w 13696"/>
                      <a:gd name="connsiteY6" fmla="*/ 0 h 22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96" h="22917">
                        <a:moveTo>
                          <a:pt x="3877" y="0"/>
                        </a:moveTo>
                        <a:lnTo>
                          <a:pt x="13697" y="0"/>
                        </a:lnTo>
                        <a:lnTo>
                          <a:pt x="13697" y="8020"/>
                        </a:lnTo>
                        <a:lnTo>
                          <a:pt x="5953" y="22917"/>
                        </a:lnTo>
                        <a:lnTo>
                          <a:pt x="0" y="22917"/>
                        </a:lnTo>
                        <a:lnTo>
                          <a:pt x="3877" y="8020"/>
                        </a:lnTo>
                        <a:lnTo>
                          <a:pt x="387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ED2B136-6415-4663-89EA-51565693CABD}"/>
                      </a:ext>
                    </a:extLst>
                  </p:cNvPr>
                  <p:cNvSpPr/>
                  <p:nvPr/>
                </p:nvSpPr>
                <p:spPr>
                  <a:xfrm>
                    <a:off x="9849403" y="3062273"/>
                    <a:ext cx="44948" cy="70837"/>
                  </a:xfrm>
                  <a:custGeom>
                    <a:avLst/>
                    <a:gdLst>
                      <a:gd name="connsiteX0" fmla="*/ 2972 w 44948"/>
                      <a:gd name="connsiteY0" fmla="*/ 0 h 70837"/>
                      <a:gd name="connsiteX1" fmla="*/ 39881 w 44948"/>
                      <a:gd name="connsiteY1" fmla="*/ 0 h 70837"/>
                      <a:gd name="connsiteX2" fmla="*/ 39881 w 44948"/>
                      <a:gd name="connsiteY2" fmla="*/ 7887 h 70837"/>
                      <a:gd name="connsiteX3" fmla="*/ 11611 w 44948"/>
                      <a:gd name="connsiteY3" fmla="*/ 7887 h 70837"/>
                      <a:gd name="connsiteX4" fmla="*/ 11611 w 44948"/>
                      <a:gd name="connsiteY4" fmla="*/ 25060 h 70837"/>
                      <a:gd name="connsiteX5" fmla="*/ 15687 w 44948"/>
                      <a:gd name="connsiteY5" fmla="*/ 24012 h 70837"/>
                      <a:gd name="connsiteX6" fmla="*/ 19774 w 44948"/>
                      <a:gd name="connsiteY6" fmla="*/ 23660 h 70837"/>
                      <a:gd name="connsiteX7" fmla="*/ 38167 w 44948"/>
                      <a:gd name="connsiteY7" fmla="*/ 30023 h 70837"/>
                      <a:gd name="connsiteX8" fmla="*/ 44948 w 44948"/>
                      <a:gd name="connsiteY8" fmla="*/ 47254 h 70837"/>
                      <a:gd name="connsiteX9" fmla="*/ 37967 w 44948"/>
                      <a:gd name="connsiteY9" fmla="*/ 64646 h 70837"/>
                      <a:gd name="connsiteX10" fmla="*/ 18288 w 44948"/>
                      <a:gd name="connsiteY10" fmla="*/ 70837 h 70837"/>
                      <a:gd name="connsiteX11" fmla="*/ 9372 w 44948"/>
                      <a:gd name="connsiteY11" fmla="*/ 70094 h 70837"/>
                      <a:gd name="connsiteX12" fmla="*/ 0 w 44948"/>
                      <a:gd name="connsiteY12" fmla="*/ 67866 h 70837"/>
                      <a:gd name="connsiteX13" fmla="*/ 0 w 44948"/>
                      <a:gd name="connsiteY13" fmla="*/ 58483 h 70837"/>
                      <a:gd name="connsiteX14" fmla="*/ 8658 w 44948"/>
                      <a:gd name="connsiteY14" fmla="*/ 61846 h 70837"/>
                      <a:gd name="connsiteX15" fmla="*/ 18107 w 44948"/>
                      <a:gd name="connsiteY15" fmla="*/ 62951 h 70837"/>
                      <a:gd name="connsiteX16" fmla="*/ 30861 w 44948"/>
                      <a:gd name="connsiteY16" fmla="*/ 58731 h 70837"/>
                      <a:gd name="connsiteX17" fmla="*/ 35566 w 44948"/>
                      <a:gd name="connsiteY17" fmla="*/ 47254 h 70837"/>
                      <a:gd name="connsiteX18" fmla="*/ 30871 w 44948"/>
                      <a:gd name="connsiteY18" fmla="*/ 35776 h 70837"/>
                      <a:gd name="connsiteX19" fmla="*/ 18136 w 44948"/>
                      <a:gd name="connsiteY19" fmla="*/ 31547 h 70837"/>
                      <a:gd name="connsiteX20" fmla="*/ 10620 w 44948"/>
                      <a:gd name="connsiteY20" fmla="*/ 32385 h 70837"/>
                      <a:gd name="connsiteX21" fmla="*/ 2972 w 44948"/>
                      <a:gd name="connsiteY21" fmla="*/ 34976 h 70837"/>
                      <a:gd name="connsiteX22" fmla="*/ 2972 w 44948"/>
                      <a:gd name="connsiteY22" fmla="*/ 0 h 70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48" h="70837">
                        <a:moveTo>
                          <a:pt x="2972" y="0"/>
                        </a:moveTo>
                        <a:lnTo>
                          <a:pt x="39881" y="0"/>
                        </a:lnTo>
                        <a:lnTo>
                          <a:pt x="39881" y="7887"/>
                        </a:lnTo>
                        <a:lnTo>
                          <a:pt x="11611" y="7887"/>
                        </a:lnTo>
                        <a:lnTo>
                          <a:pt x="11611" y="25060"/>
                        </a:lnTo>
                        <a:cubicBezTo>
                          <a:pt x="12963" y="24594"/>
                          <a:pt x="14335" y="24241"/>
                          <a:pt x="15687" y="24012"/>
                        </a:cubicBezTo>
                        <a:cubicBezTo>
                          <a:pt x="17059" y="23774"/>
                          <a:pt x="18421" y="23660"/>
                          <a:pt x="19774" y="23660"/>
                        </a:cubicBezTo>
                        <a:cubicBezTo>
                          <a:pt x="27518" y="23660"/>
                          <a:pt x="33642" y="25784"/>
                          <a:pt x="38167" y="30023"/>
                        </a:cubicBezTo>
                        <a:cubicBezTo>
                          <a:pt x="42681" y="34261"/>
                          <a:pt x="44948" y="40005"/>
                          <a:pt x="44948" y="47254"/>
                        </a:cubicBezTo>
                        <a:cubicBezTo>
                          <a:pt x="44948" y="54712"/>
                          <a:pt x="42624" y="60503"/>
                          <a:pt x="37967" y="64646"/>
                        </a:cubicBezTo>
                        <a:cubicBezTo>
                          <a:pt x="33318" y="68771"/>
                          <a:pt x="26756" y="70837"/>
                          <a:pt x="18288" y="70837"/>
                        </a:cubicBezTo>
                        <a:cubicBezTo>
                          <a:pt x="15364" y="70837"/>
                          <a:pt x="12401" y="70590"/>
                          <a:pt x="9372" y="70094"/>
                        </a:cubicBezTo>
                        <a:cubicBezTo>
                          <a:pt x="6353" y="69590"/>
                          <a:pt x="3229" y="68856"/>
                          <a:pt x="0" y="67866"/>
                        </a:cubicBezTo>
                        <a:lnTo>
                          <a:pt x="0" y="58483"/>
                        </a:lnTo>
                        <a:cubicBezTo>
                          <a:pt x="2791" y="59998"/>
                          <a:pt x="5677" y="61112"/>
                          <a:pt x="8658" y="61846"/>
                        </a:cubicBezTo>
                        <a:cubicBezTo>
                          <a:pt x="11639" y="62579"/>
                          <a:pt x="14792" y="62951"/>
                          <a:pt x="18107" y="62951"/>
                        </a:cubicBezTo>
                        <a:cubicBezTo>
                          <a:pt x="23479" y="62951"/>
                          <a:pt x="27737" y="61541"/>
                          <a:pt x="30861" y="58731"/>
                        </a:cubicBezTo>
                        <a:cubicBezTo>
                          <a:pt x="34004" y="55902"/>
                          <a:pt x="35566" y="52083"/>
                          <a:pt x="35566" y="47254"/>
                        </a:cubicBezTo>
                        <a:cubicBezTo>
                          <a:pt x="35566" y="42424"/>
                          <a:pt x="34004" y="38595"/>
                          <a:pt x="30871" y="35776"/>
                        </a:cubicBezTo>
                        <a:cubicBezTo>
                          <a:pt x="27737" y="32966"/>
                          <a:pt x="23498" y="31547"/>
                          <a:pt x="18136" y="31547"/>
                        </a:cubicBezTo>
                        <a:cubicBezTo>
                          <a:pt x="15630" y="31547"/>
                          <a:pt x="13116" y="31833"/>
                          <a:pt x="10620" y="32385"/>
                        </a:cubicBezTo>
                        <a:cubicBezTo>
                          <a:pt x="8125" y="32937"/>
                          <a:pt x="5582" y="33804"/>
                          <a:pt x="2972" y="34976"/>
                        </a:cubicBezTo>
                        <a:lnTo>
                          <a:pt x="297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297A2C0E-613B-40A6-AE43-EA5DCF848BCD}"/>
                      </a:ext>
                    </a:extLst>
                  </p:cNvPr>
                  <p:cNvSpPr/>
                  <p:nvPr/>
                </p:nvSpPr>
                <p:spPr>
                  <a:xfrm>
                    <a:off x="9938195" y="3059444"/>
                    <a:ext cx="46586" cy="73666"/>
                  </a:xfrm>
                  <a:custGeom>
                    <a:avLst/>
                    <a:gdLst>
                      <a:gd name="connsiteX0" fmla="*/ 37957 w 46586"/>
                      <a:gd name="connsiteY0" fmla="*/ 28280 h 73666"/>
                      <a:gd name="connsiteX1" fmla="*/ 37957 w 46586"/>
                      <a:gd name="connsiteY1" fmla="*/ 0 h 73666"/>
                      <a:gd name="connsiteX2" fmla="*/ 46587 w 46586"/>
                      <a:gd name="connsiteY2" fmla="*/ 0 h 73666"/>
                      <a:gd name="connsiteX3" fmla="*/ 46587 w 46586"/>
                      <a:gd name="connsiteY3" fmla="*/ 72333 h 73666"/>
                      <a:gd name="connsiteX4" fmla="*/ 37957 w 46586"/>
                      <a:gd name="connsiteY4" fmla="*/ 72333 h 73666"/>
                      <a:gd name="connsiteX5" fmla="*/ 37957 w 46586"/>
                      <a:gd name="connsiteY5" fmla="*/ 64437 h 73666"/>
                      <a:gd name="connsiteX6" fmla="*/ 31147 w 46586"/>
                      <a:gd name="connsiteY6" fmla="*/ 71399 h 73666"/>
                      <a:gd name="connsiteX7" fmla="*/ 21279 w 46586"/>
                      <a:gd name="connsiteY7" fmla="*/ 73666 h 73666"/>
                      <a:gd name="connsiteX8" fmla="*/ 5925 w 46586"/>
                      <a:gd name="connsiteY8" fmla="*/ 66142 h 73666"/>
                      <a:gd name="connsiteX9" fmla="*/ 0 w 46586"/>
                      <a:gd name="connsiteY9" fmla="*/ 46358 h 73666"/>
                      <a:gd name="connsiteX10" fmla="*/ 5925 w 46586"/>
                      <a:gd name="connsiteY10" fmla="*/ 26575 h 73666"/>
                      <a:gd name="connsiteX11" fmla="*/ 21279 w 46586"/>
                      <a:gd name="connsiteY11" fmla="*/ 19050 h 73666"/>
                      <a:gd name="connsiteX12" fmla="*/ 31147 w 46586"/>
                      <a:gd name="connsiteY12" fmla="*/ 21317 h 73666"/>
                      <a:gd name="connsiteX13" fmla="*/ 37957 w 46586"/>
                      <a:gd name="connsiteY13" fmla="*/ 28280 h 73666"/>
                      <a:gd name="connsiteX14" fmla="*/ 8782 w 46586"/>
                      <a:gd name="connsiteY14" fmla="*/ 46358 h 73666"/>
                      <a:gd name="connsiteX15" fmla="*/ 12668 w 46586"/>
                      <a:gd name="connsiteY15" fmla="*/ 61160 h 73666"/>
                      <a:gd name="connsiteX16" fmla="*/ 23346 w 46586"/>
                      <a:gd name="connsiteY16" fmla="*/ 66523 h 73666"/>
                      <a:gd name="connsiteX17" fmla="*/ 34042 w 46586"/>
                      <a:gd name="connsiteY17" fmla="*/ 61160 h 73666"/>
                      <a:gd name="connsiteX18" fmla="*/ 37957 w 46586"/>
                      <a:gd name="connsiteY18" fmla="*/ 46358 h 73666"/>
                      <a:gd name="connsiteX19" fmla="*/ 34042 w 46586"/>
                      <a:gd name="connsiteY19" fmla="*/ 31556 h 73666"/>
                      <a:gd name="connsiteX20" fmla="*/ 23346 w 46586"/>
                      <a:gd name="connsiteY20" fmla="*/ 26194 h 73666"/>
                      <a:gd name="connsiteX21" fmla="*/ 12668 w 46586"/>
                      <a:gd name="connsiteY21" fmla="*/ 31556 h 73666"/>
                      <a:gd name="connsiteX22" fmla="*/ 8782 w 46586"/>
                      <a:gd name="connsiteY22" fmla="*/ 46358 h 7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6586" h="73666">
                        <a:moveTo>
                          <a:pt x="37957" y="28280"/>
                        </a:moveTo>
                        <a:lnTo>
                          <a:pt x="37957" y="0"/>
                        </a:lnTo>
                        <a:lnTo>
                          <a:pt x="46587" y="0"/>
                        </a:lnTo>
                        <a:lnTo>
                          <a:pt x="46587" y="72333"/>
                        </a:lnTo>
                        <a:lnTo>
                          <a:pt x="37957" y="72333"/>
                        </a:lnTo>
                        <a:lnTo>
                          <a:pt x="37957" y="64437"/>
                        </a:lnTo>
                        <a:cubicBezTo>
                          <a:pt x="36157" y="67570"/>
                          <a:pt x="33890" y="69885"/>
                          <a:pt x="31147" y="71399"/>
                        </a:cubicBezTo>
                        <a:cubicBezTo>
                          <a:pt x="28413" y="72904"/>
                          <a:pt x="25117" y="73666"/>
                          <a:pt x="21279" y="73666"/>
                        </a:cubicBezTo>
                        <a:cubicBezTo>
                          <a:pt x="14983" y="73666"/>
                          <a:pt x="9868" y="71161"/>
                          <a:pt x="5925" y="66142"/>
                        </a:cubicBezTo>
                        <a:cubicBezTo>
                          <a:pt x="1972" y="61131"/>
                          <a:pt x="0" y="54531"/>
                          <a:pt x="0" y="46358"/>
                        </a:cubicBezTo>
                        <a:cubicBezTo>
                          <a:pt x="0" y="38186"/>
                          <a:pt x="1972" y="31585"/>
                          <a:pt x="5925" y="26575"/>
                        </a:cubicBezTo>
                        <a:cubicBezTo>
                          <a:pt x="9868" y="21565"/>
                          <a:pt x="14983" y="19050"/>
                          <a:pt x="21279" y="19050"/>
                        </a:cubicBezTo>
                        <a:cubicBezTo>
                          <a:pt x="25117" y="19050"/>
                          <a:pt x="28413" y="19812"/>
                          <a:pt x="31147" y="21317"/>
                        </a:cubicBezTo>
                        <a:cubicBezTo>
                          <a:pt x="33890" y="22831"/>
                          <a:pt x="36157" y="25146"/>
                          <a:pt x="37957" y="28280"/>
                        </a:cubicBezTo>
                        <a:close/>
                        <a:moveTo>
                          <a:pt x="8782" y="46358"/>
                        </a:moveTo>
                        <a:cubicBezTo>
                          <a:pt x="8782" y="52645"/>
                          <a:pt x="10077" y="57579"/>
                          <a:pt x="12668" y="61160"/>
                        </a:cubicBezTo>
                        <a:cubicBezTo>
                          <a:pt x="15259" y="64741"/>
                          <a:pt x="18812" y="66523"/>
                          <a:pt x="23346" y="66523"/>
                        </a:cubicBezTo>
                        <a:cubicBezTo>
                          <a:pt x="27870" y="66523"/>
                          <a:pt x="31442" y="64741"/>
                          <a:pt x="34042" y="61160"/>
                        </a:cubicBezTo>
                        <a:cubicBezTo>
                          <a:pt x="36652" y="57579"/>
                          <a:pt x="37957" y="52645"/>
                          <a:pt x="37957" y="46358"/>
                        </a:cubicBezTo>
                        <a:cubicBezTo>
                          <a:pt x="37957" y="40072"/>
                          <a:pt x="36652" y="35138"/>
                          <a:pt x="34042" y="31556"/>
                        </a:cubicBezTo>
                        <a:cubicBezTo>
                          <a:pt x="31442" y="27975"/>
                          <a:pt x="27870" y="26194"/>
                          <a:pt x="23346" y="26194"/>
                        </a:cubicBezTo>
                        <a:cubicBezTo>
                          <a:pt x="18812" y="26194"/>
                          <a:pt x="15259" y="27975"/>
                          <a:pt x="12668" y="31556"/>
                        </a:cubicBezTo>
                        <a:cubicBezTo>
                          <a:pt x="10077" y="35138"/>
                          <a:pt x="8782" y="40072"/>
                          <a:pt x="8782" y="46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72F912D-0B48-4EB7-A49A-DD050004D480}"/>
                      </a:ext>
                    </a:extLst>
                  </p:cNvPr>
                  <p:cNvSpPr/>
                  <p:nvPr/>
                </p:nvSpPr>
                <p:spPr>
                  <a:xfrm>
                    <a:off x="10002822" y="3062273"/>
                    <a:ext cx="49263" cy="69503"/>
                  </a:xfrm>
                  <a:custGeom>
                    <a:avLst/>
                    <a:gdLst>
                      <a:gd name="connsiteX0" fmla="*/ 0 w 49263"/>
                      <a:gd name="connsiteY0" fmla="*/ 0 h 69503"/>
                      <a:gd name="connsiteX1" fmla="*/ 24060 w 49263"/>
                      <a:gd name="connsiteY1" fmla="*/ 0 h 69503"/>
                      <a:gd name="connsiteX2" fmla="*/ 40624 w 49263"/>
                      <a:gd name="connsiteY2" fmla="*/ 4467 h 69503"/>
                      <a:gd name="connsiteX3" fmla="*/ 46434 w 49263"/>
                      <a:gd name="connsiteY3" fmla="*/ 17183 h 69503"/>
                      <a:gd name="connsiteX4" fmla="*/ 43482 w 49263"/>
                      <a:gd name="connsiteY4" fmla="*/ 27346 h 69503"/>
                      <a:gd name="connsiteX5" fmla="*/ 34776 w 49263"/>
                      <a:gd name="connsiteY5" fmla="*/ 32052 h 69503"/>
                      <a:gd name="connsiteX6" fmla="*/ 45453 w 49263"/>
                      <a:gd name="connsiteY6" fmla="*/ 38262 h 69503"/>
                      <a:gd name="connsiteX7" fmla="*/ 49263 w 49263"/>
                      <a:gd name="connsiteY7" fmla="*/ 50063 h 69503"/>
                      <a:gd name="connsiteX8" fmla="*/ 42958 w 49263"/>
                      <a:gd name="connsiteY8" fmla="*/ 64427 h 69503"/>
                      <a:gd name="connsiteX9" fmla="*/ 24994 w 49263"/>
                      <a:gd name="connsiteY9" fmla="*/ 69504 h 69503"/>
                      <a:gd name="connsiteX10" fmla="*/ 0 w 49263"/>
                      <a:gd name="connsiteY10" fmla="*/ 69504 h 69503"/>
                      <a:gd name="connsiteX11" fmla="*/ 0 w 49263"/>
                      <a:gd name="connsiteY11" fmla="*/ 0 h 69503"/>
                      <a:gd name="connsiteX12" fmla="*/ 9382 w 49263"/>
                      <a:gd name="connsiteY12" fmla="*/ 7734 h 69503"/>
                      <a:gd name="connsiteX13" fmla="*/ 9382 w 49263"/>
                      <a:gd name="connsiteY13" fmla="*/ 28718 h 69503"/>
                      <a:gd name="connsiteX14" fmla="*/ 23365 w 49263"/>
                      <a:gd name="connsiteY14" fmla="*/ 28718 h 69503"/>
                      <a:gd name="connsiteX15" fmla="*/ 33680 w 49263"/>
                      <a:gd name="connsiteY15" fmla="*/ 26137 h 69503"/>
                      <a:gd name="connsiteX16" fmla="*/ 37062 w 49263"/>
                      <a:gd name="connsiteY16" fmla="*/ 18231 h 69503"/>
                      <a:gd name="connsiteX17" fmla="*/ 33680 w 49263"/>
                      <a:gd name="connsiteY17" fmla="*/ 10354 h 69503"/>
                      <a:gd name="connsiteX18" fmla="*/ 23365 w 49263"/>
                      <a:gd name="connsiteY18" fmla="*/ 7734 h 69503"/>
                      <a:gd name="connsiteX19" fmla="*/ 9382 w 49263"/>
                      <a:gd name="connsiteY19" fmla="*/ 7734 h 69503"/>
                      <a:gd name="connsiteX20" fmla="*/ 9382 w 49263"/>
                      <a:gd name="connsiteY20" fmla="*/ 36309 h 69503"/>
                      <a:gd name="connsiteX21" fmla="*/ 9382 w 49263"/>
                      <a:gd name="connsiteY21" fmla="*/ 61760 h 69503"/>
                      <a:gd name="connsiteX22" fmla="*/ 24536 w 49263"/>
                      <a:gd name="connsiteY22" fmla="*/ 61760 h 69503"/>
                      <a:gd name="connsiteX23" fmla="*/ 35671 w 49263"/>
                      <a:gd name="connsiteY23" fmla="*/ 58617 h 69503"/>
                      <a:gd name="connsiteX24" fmla="*/ 39291 w 49263"/>
                      <a:gd name="connsiteY24" fmla="*/ 49016 h 69503"/>
                      <a:gd name="connsiteX25" fmla="*/ 35671 w 49263"/>
                      <a:gd name="connsiteY25" fmla="*/ 39405 h 69503"/>
                      <a:gd name="connsiteX26" fmla="*/ 24536 w 49263"/>
                      <a:gd name="connsiteY26" fmla="*/ 36309 h 69503"/>
                      <a:gd name="connsiteX27" fmla="*/ 9382 w 49263"/>
                      <a:gd name="connsiteY27" fmla="*/ 36309 h 69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9263" h="69503">
                        <a:moveTo>
                          <a:pt x="0" y="0"/>
                        </a:moveTo>
                        <a:lnTo>
                          <a:pt x="24060" y="0"/>
                        </a:lnTo>
                        <a:cubicBezTo>
                          <a:pt x="31223" y="0"/>
                          <a:pt x="36747" y="1486"/>
                          <a:pt x="40624" y="4467"/>
                        </a:cubicBezTo>
                        <a:cubicBezTo>
                          <a:pt x="44501" y="7458"/>
                          <a:pt x="46434" y="11687"/>
                          <a:pt x="46434" y="17183"/>
                        </a:cubicBezTo>
                        <a:cubicBezTo>
                          <a:pt x="46434" y="21450"/>
                          <a:pt x="45453" y="24832"/>
                          <a:pt x="43482" y="27346"/>
                        </a:cubicBezTo>
                        <a:cubicBezTo>
                          <a:pt x="41500" y="29861"/>
                          <a:pt x="38595" y="31433"/>
                          <a:pt x="34776" y="32052"/>
                        </a:cubicBezTo>
                        <a:cubicBezTo>
                          <a:pt x="39357" y="33042"/>
                          <a:pt x="42919" y="35119"/>
                          <a:pt x="45453" y="38262"/>
                        </a:cubicBezTo>
                        <a:cubicBezTo>
                          <a:pt x="47996" y="41405"/>
                          <a:pt x="49263" y="45339"/>
                          <a:pt x="49263" y="50063"/>
                        </a:cubicBezTo>
                        <a:cubicBezTo>
                          <a:pt x="49263" y="56255"/>
                          <a:pt x="47168" y="61055"/>
                          <a:pt x="42958" y="64427"/>
                        </a:cubicBezTo>
                        <a:cubicBezTo>
                          <a:pt x="38748" y="67809"/>
                          <a:pt x="32766" y="69504"/>
                          <a:pt x="24994" y="69504"/>
                        </a:cubicBezTo>
                        <a:lnTo>
                          <a:pt x="0" y="69504"/>
                        </a:lnTo>
                        <a:lnTo>
                          <a:pt x="0" y="0"/>
                        </a:lnTo>
                        <a:close/>
                        <a:moveTo>
                          <a:pt x="9382" y="7734"/>
                        </a:moveTo>
                        <a:lnTo>
                          <a:pt x="9382" y="28718"/>
                        </a:lnTo>
                        <a:lnTo>
                          <a:pt x="23365" y="28718"/>
                        </a:lnTo>
                        <a:cubicBezTo>
                          <a:pt x="27975" y="28718"/>
                          <a:pt x="31404" y="27861"/>
                          <a:pt x="33680" y="26137"/>
                        </a:cubicBezTo>
                        <a:cubicBezTo>
                          <a:pt x="35928" y="24403"/>
                          <a:pt x="37062" y="21774"/>
                          <a:pt x="37062" y="18231"/>
                        </a:cubicBezTo>
                        <a:cubicBezTo>
                          <a:pt x="37062" y="14716"/>
                          <a:pt x="35928" y="12087"/>
                          <a:pt x="33680" y="10354"/>
                        </a:cubicBezTo>
                        <a:cubicBezTo>
                          <a:pt x="31404" y="8611"/>
                          <a:pt x="27975" y="7734"/>
                          <a:pt x="23365" y="7734"/>
                        </a:cubicBezTo>
                        <a:lnTo>
                          <a:pt x="9382" y="7734"/>
                        </a:lnTo>
                        <a:close/>
                        <a:moveTo>
                          <a:pt x="9382" y="36309"/>
                        </a:moveTo>
                        <a:lnTo>
                          <a:pt x="9382" y="61760"/>
                        </a:lnTo>
                        <a:lnTo>
                          <a:pt x="24536" y="61760"/>
                        </a:lnTo>
                        <a:cubicBezTo>
                          <a:pt x="29546" y="61760"/>
                          <a:pt x="33261" y="60722"/>
                          <a:pt x="35671" y="58617"/>
                        </a:cubicBezTo>
                        <a:cubicBezTo>
                          <a:pt x="38081" y="56531"/>
                          <a:pt x="39291" y="53321"/>
                          <a:pt x="39291" y="49016"/>
                        </a:cubicBezTo>
                        <a:cubicBezTo>
                          <a:pt x="39291" y="44672"/>
                          <a:pt x="38081" y="41462"/>
                          <a:pt x="35671" y="39405"/>
                        </a:cubicBezTo>
                        <a:cubicBezTo>
                          <a:pt x="33261" y="37348"/>
                          <a:pt x="29546" y="36309"/>
                          <a:pt x="24536" y="36309"/>
                        </a:cubicBezTo>
                        <a:lnTo>
                          <a:pt x="9382" y="363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41BE9D26-2901-49E4-92CD-6B78BA0E109D}"/>
                      </a:ext>
                    </a:extLst>
                  </p:cNvPr>
                  <p:cNvSpPr/>
                  <p:nvPr/>
                </p:nvSpPr>
                <p:spPr>
                  <a:xfrm>
                    <a:off x="10058791" y="3062273"/>
                    <a:ext cx="32146" cy="78276"/>
                  </a:xfrm>
                  <a:custGeom>
                    <a:avLst/>
                    <a:gdLst>
                      <a:gd name="connsiteX0" fmla="*/ 24232 w 32146"/>
                      <a:gd name="connsiteY0" fmla="*/ 0 h 78276"/>
                      <a:gd name="connsiteX1" fmla="*/ 32147 w 32146"/>
                      <a:gd name="connsiteY1" fmla="*/ 0 h 78276"/>
                      <a:gd name="connsiteX2" fmla="*/ 7916 w 32146"/>
                      <a:gd name="connsiteY2" fmla="*/ 78276 h 78276"/>
                      <a:gd name="connsiteX3" fmla="*/ 0 w 32146"/>
                      <a:gd name="connsiteY3" fmla="*/ 78276 h 78276"/>
                      <a:gd name="connsiteX4" fmla="*/ 24232 w 32146"/>
                      <a:gd name="connsiteY4" fmla="*/ 0 h 78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78276">
                        <a:moveTo>
                          <a:pt x="24232" y="0"/>
                        </a:moveTo>
                        <a:lnTo>
                          <a:pt x="32147" y="0"/>
                        </a:lnTo>
                        <a:lnTo>
                          <a:pt x="7916" y="78276"/>
                        </a:lnTo>
                        <a:lnTo>
                          <a:pt x="0" y="78276"/>
                        </a:lnTo>
                        <a:lnTo>
                          <a:pt x="2423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8EA1990-ACC4-4C56-B60E-5CEB69EFAF6C}"/>
                      </a:ext>
                    </a:extLst>
                  </p:cNvPr>
                  <p:cNvSpPr/>
                  <p:nvPr/>
                </p:nvSpPr>
                <p:spPr>
                  <a:xfrm>
                    <a:off x="10099520" y="3059444"/>
                    <a:ext cx="46282" cy="72332"/>
                  </a:xfrm>
                  <a:custGeom>
                    <a:avLst/>
                    <a:gdLst>
                      <a:gd name="connsiteX0" fmla="*/ 0 w 46282"/>
                      <a:gd name="connsiteY0" fmla="*/ 0 h 72332"/>
                      <a:gd name="connsiteX1" fmla="*/ 8630 w 46282"/>
                      <a:gd name="connsiteY1" fmla="*/ 0 h 72332"/>
                      <a:gd name="connsiteX2" fmla="*/ 8630 w 46282"/>
                      <a:gd name="connsiteY2" fmla="*/ 42701 h 72332"/>
                      <a:gd name="connsiteX3" fmla="*/ 34166 w 46282"/>
                      <a:gd name="connsiteY3" fmla="*/ 20241 h 72332"/>
                      <a:gd name="connsiteX4" fmla="*/ 45091 w 46282"/>
                      <a:gd name="connsiteY4" fmla="*/ 20241 h 72332"/>
                      <a:gd name="connsiteX5" fmla="*/ 17469 w 46282"/>
                      <a:gd name="connsiteY5" fmla="*/ 44606 h 72332"/>
                      <a:gd name="connsiteX6" fmla="*/ 46282 w 46282"/>
                      <a:gd name="connsiteY6" fmla="*/ 72333 h 72332"/>
                      <a:gd name="connsiteX7" fmla="*/ 35109 w 46282"/>
                      <a:gd name="connsiteY7" fmla="*/ 72333 h 72332"/>
                      <a:gd name="connsiteX8" fmla="*/ 8630 w 46282"/>
                      <a:gd name="connsiteY8" fmla="*/ 46891 h 72332"/>
                      <a:gd name="connsiteX9" fmla="*/ 8630 w 46282"/>
                      <a:gd name="connsiteY9" fmla="*/ 72333 h 72332"/>
                      <a:gd name="connsiteX10" fmla="*/ 0 w 46282"/>
                      <a:gd name="connsiteY10" fmla="*/ 72333 h 72332"/>
                      <a:gd name="connsiteX11" fmla="*/ 0 w 46282"/>
                      <a:gd name="connsiteY11" fmla="*/ 0 h 72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6282" h="72332">
                        <a:moveTo>
                          <a:pt x="0" y="0"/>
                        </a:moveTo>
                        <a:lnTo>
                          <a:pt x="8630" y="0"/>
                        </a:lnTo>
                        <a:lnTo>
                          <a:pt x="8630" y="42701"/>
                        </a:lnTo>
                        <a:lnTo>
                          <a:pt x="34166" y="20241"/>
                        </a:lnTo>
                        <a:lnTo>
                          <a:pt x="45091" y="20241"/>
                        </a:lnTo>
                        <a:lnTo>
                          <a:pt x="17469" y="44606"/>
                        </a:lnTo>
                        <a:lnTo>
                          <a:pt x="46282" y="72333"/>
                        </a:lnTo>
                        <a:lnTo>
                          <a:pt x="35109" y="72333"/>
                        </a:lnTo>
                        <a:lnTo>
                          <a:pt x="8630" y="46891"/>
                        </a:lnTo>
                        <a:lnTo>
                          <a:pt x="8630" y="72333"/>
                        </a:lnTo>
                        <a:lnTo>
                          <a:pt x="0" y="72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34B402C6-8C32-4797-B762-337DE0F3B73F}"/>
                      </a:ext>
                    </a:extLst>
                  </p:cNvPr>
                  <p:cNvSpPr/>
                  <p:nvPr/>
                </p:nvSpPr>
                <p:spPr>
                  <a:xfrm>
                    <a:off x="10154679" y="3078494"/>
                    <a:ext cx="75904" cy="53282"/>
                  </a:xfrm>
                  <a:custGeom>
                    <a:avLst/>
                    <a:gdLst>
                      <a:gd name="connsiteX0" fmla="*/ 40824 w 75904"/>
                      <a:gd name="connsiteY0" fmla="*/ 11268 h 53282"/>
                      <a:gd name="connsiteX1" fmla="*/ 48473 w 75904"/>
                      <a:gd name="connsiteY1" fmla="*/ 2753 h 53282"/>
                      <a:gd name="connsiteX2" fmla="*/ 58960 w 75904"/>
                      <a:gd name="connsiteY2" fmla="*/ 0 h 53282"/>
                      <a:gd name="connsiteX3" fmla="*/ 71495 w 75904"/>
                      <a:gd name="connsiteY3" fmla="*/ 5696 h 53282"/>
                      <a:gd name="connsiteX4" fmla="*/ 75905 w 75904"/>
                      <a:gd name="connsiteY4" fmla="*/ 21908 h 53282"/>
                      <a:gd name="connsiteX5" fmla="*/ 75905 w 75904"/>
                      <a:gd name="connsiteY5" fmla="*/ 53283 h 53282"/>
                      <a:gd name="connsiteX6" fmla="*/ 67266 w 75904"/>
                      <a:gd name="connsiteY6" fmla="*/ 53283 h 53282"/>
                      <a:gd name="connsiteX7" fmla="*/ 67266 w 75904"/>
                      <a:gd name="connsiteY7" fmla="*/ 22184 h 53282"/>
                      <a:gd name="connsiteX8" fmla="*/ 64627 w 75904"/>
                      <a:gd name="connsiteY8" fmla="*/ 11068 h 53282"/>
                      <a:gd name="connsiteX9" fmla="*/ 56569 w 75904"/>
                      <a:gd name="connsiteY9" fmla="*/ 7439 h 53282"/>
                      <a:gd name="connsiteX10" fmla="*/ 46111 w 75904"/>
                      <a:gd name="connsiteY10" fmla="*/ 11859 h 53282"/>
                      <a:gd name="connsiteX11" fmla="*/ 42263 w 75904"/>
                      <a:gd name="connsiteY11" fmla="*/ 23908 h 53282"/>
                      <a:gd name="connsiteX12" fmla="*/ 42263 w 75904"/>
                      <a:gd name="connsiteY12" fmla="*/ 53283 h 53282"/>
                      <a:gd name="connsiteX13" fmla="*/ 33633 w 75904"/>
                      <a:gd name="connsiteY13" fmla="*/ 53283 h 53282"/>
                      <a:gd name="connsiteX14" fmla="*/ 33633 w 75904"/>
                      <a:gd name="connsiteY14" fmla="*/ 22184 h 53282"/>
                      <a:gd name="connsiteX15" fmla="*/ 30994 w 75904"/>
                      <a:gd name="connsiteY15" fmla="*/ 11049 h 53282"/>
                      <a:gd name="connsiteX16" fmla="*/ 22841 w 75904"/>
                      <a:gd name="connsiteY16" fmla="*/ 7439 h 53282"/>
                      <a:gd name="connsiteX17" fmla="*/ 12468 w 75904"/>
                      <a:gd name="connsiteY17" fmla="*/ 11887 h 53282"/>
                      <a:gd name="connsiteX18" fmla="*/ 8630 w 75904"/>
                      <a:gd name="connsiteY18" fmla="*/ 23908 h 53282"/>
                      <a:gd name="connsiteX19" fmla="*/ 8630 w 75904"/>
                      <a:gd name="connsiteY19" fmla="*/ 53283 h 53282"/>
                      <a:gd name="connsiteX20" fmla="*/ 0 w 75904"/>
                      <a:gd name="connsiteY20" fmla="*/ 53283 h 53282"/>
                      <a:gd name="connsiteX21" fmla="*/ 0 w 75904"/>
                      <a:gd name="connsiteY21" fmla="*/ 1191 h 53282"/>
                      <a:gd name="connsiteX22" fmla="*/ 8630 w 75904"/>
                      <a:gd name="connsiteY22" fmla="*/ 1191 h 53282"/>
                      <a:gd name="connsiteX23" fmla="*/ 8630 w 75904"/>
                      <a:gd name="connsiteY23" fmla="*/ 9373 h 53282"/>
                      <a:gd name="connsiteX24" fmla="*/ 15630 w 75904"/>
                      <a:gd name="connsiteY24" fmla="*/ 2286 h 53282"/>
                      <a:gd name="connsiteX25" fmla="*/ 25327 w 75904"/>
                      <a:gd name="connsiteY25" fmla="*/ 0 h 53282"/>
                      <a:gd name="connsiteX26" fmla="*/ 34957 w 75904"/>
                      <a:gd name="connsiteY26" fmla="*/ 2896 h 53282"/>
                      <a:gd name="connsiteX27" fmla="*/ 40824 w 75904"/>
                      <a:gd name="connsiteY27" fmla="*/ 11268 h 5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5904" h="53282">
                        <a:moveTo>
                          <a:pt x="40824" y="11268"/>
                        </a:moveTo>
                        <a:cubicBezTo>
                          <a:pt x="42958" y="7420"/>
                          <a:pt x="45501" y="4582"/>
                          <a:pt x="48473" y="2753"/>
                        </a:cubicBezTo>
                        <a:cubicBezTo>
                          <a:pt x="51445" y="924"/>
                          <a:pt x="54940" y="0"/>
                          <a:pt x="58960" y="0"/>
                        </a:cubicBezTo>
                        <a:cubicBezTo>
                          <a:pt x="64380" y="0"/>
                          <a:pt x="68551" y="1895"/>
                          <a:pt x="71495" y="5696"/>
                        </a:cubicBezTo>
                        <a:cubicBezTo>
                          <a:pt x="74428" y="9496"/>
                          <a:pt x="75905" y="14897"/>
                          <a:pt x="75905" y="21908"/>
                        </a:cubicBezTo>
                        <a:lnTo>
                          <a:pt x="75905" y="53283"/>
                        </a:lnTo>
                        <a:lnTo>
                          <a:pt x="67266" y="53283"/>
                        </a:lnTo>
                        <a:lnTo>
                          <a:pt x="67266" y="22184"/>
                        </a:lnTo>
                        <a:cubicBezTo>
                          <a:pt x="67266" y="17193"/>
                          <a:pt x="66389" y="13487"/>
                          <a:pt x="64627" y="11068"/>
                        </a:cubicBezTo>
                        <a:cubicBezTo>
                          <a:pt x="62865" y="8649"/>
                          <a:pt x="60179" y="7439"/>
                          <a:pt x="56569" y="7439"/>
                        </a:cubicBezTo>
                        <a:cubicBezTo>
                          <a:pt x="52149" y="7439"/>
                          <a:pt x="48673" y="8906"/>
                          <a:pt x="46111" y="11859"/>
                        </a:cubicBezTo>
                        <a:cubicBezTo>
                          <a:pt x="43539" y="14811"/>
                          <a:pt x="42263" y="18812"/>
                          <a:pt x="42263" y="23908"/>
                        </a:cubicBezTo>
                        <a:lnTo>
                          <a:pt x="42263" y="53283"/>
                        </a:lnTo>
                        <a:lnTo>
                          <a:pt x="33633" y="53283"/>
                        </a:lnTo>
                        <a:lnTo>
                          <a:pt x="33633" y="22184"/>
                        </a:lnTo>
                        <a:cubicBezTo>
                          <a:pt x="33633" y="17164"/>
                          <a:pt x="32747" y="13449"/>
                          <a:pt x="30994" y="11049"/>
                        </a:cubicBezTo>
                        <a:cubicBezTo>
                          <a:pt x="29232" y="8639"/>
                          <a:pt x="26518" y="7439"/>
                          <a:pt x="22841" y="7439"/>
                        </a:cubicBezTo>
                        <a:cubicBezTo>
                          <a:pt x="18488" y="7439"/>
                          <a:pt x="15040" y="8915"/>
                          <a:pt x="12468" y="11887"/>
                        </a:cubicBezTo>
                        <a:cubicBezTo>
                          <a:pt x="9906" y="14840"/>
                          <a:pt x="8630" y="18840"/>
                          <a:pt x="8630" y="23908"/>
                        </a:cubicBezTo>
                        <a:lnTo>
                          <a:pt x="8630" y="53283"/>
                        </a:lnTo>
                        <a:lnTo>
                          <a:pt x="0" y="53283"/>
                        </a:lnTo>
                        <a:lnTo>
                          <a:pt x="0" y="1191"/>
                        </a:lnTo>
                        <a:lnTo>
                          <a:pt x="8630" y="1191"/>
                        </a:lnTo>
                        <a:lnTo>
                          <a:pt x="8630" y="9373"/>
                        </a:lnTo>
                        <a:cubicBezTo>
                          <a:pt x="10573" y="6172"/>
                          <a:pt x="12916" y="3810"/>
                          <a:pt x="15630" y="2286"/>
                        </a:cubicBezTo>
                        <a:cubicBezTo>
                          <a:pt x="18355" y="762"/>
                          <a:pt x="21584" y="0"/>
                          <a:pt x="25327" y="0"/>
                        </a:cubicBezTo>
                        <a:cubicBezTo>
                          <a:pt x="29099" y="0"/>
                          <a:pt x="32299" y="962"/>
                          <a:pt x="34957" y="2896"/>
                        </a:cubicBezTo>
                        <a:cubicBezTo>
                          <a:pt x="37595" y="4820"/>
                          <a:pt x="39548" y="7610"/>
                          <a:pt x="40824" y="1126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0530031D-EED7-48E3-939E-1B05417D0CAC}"/>
                    </a:ext>
                  </a:extLst>
                </p:cNvPr>
                <p:cNvSpPr/>
                <p:nvPr/>
              </p:nvSpPr>
              <p:spPr>
                <a:xfrm>
                  <a:off x="10485806" y="3157018"/>
                  <a:ext cx="535781" cy="354015"/>
                </a:xfrm>
                <a:custGeom>
                  <a:avLst/>
                  <a:gdLst>
                    <a:gd name="connsiteX0" fmla="*/ 0 w 535781"/>
                    <a:gd name="connsiteY0" fmla="*/ 0 h 354015"/>
                    <a:gd name="connsiteX1" fmla="*/ 535781 w 535781"/>
                    <a:gd name="connsiteY1" fmla="*/ 0 h 354015"/>
                    <a:gd name="connsiteX2" fmla="*/ 535781 w 535781"/>
                    <a:gd name="connsiteY2" fmla="*/ 354016 h 354015"/>
                    <a:gd name="connsiteX3" fmla="*/ 0 w 535781"/>
                    <a:gd name="connsiteY3" fmla="*/ 354016 h 354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781" h="354015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354016"/>
                      </a:lnTo>
                      <a:lnTo>
                        <a:pt x="0" y="354016"/>
                      </a:lnTo>
                      <a:close/>
                    </a:path>
                  </a:pathLst>
                </a:custGeom>
                <a:solidFill>
                  <a:srgbClr val="FFFFFF">
                    <a:alpha val="39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26" name="Graphic 3">
                  <a:extLst>
                    <a:ext uri="{FF2B5EF4-FFF2-40B4-BE49-F238E27FC236}">
                      <a16:creationId xmlns:a16="http://schemas.microsoft.com/office/drawing/2014/main" id="{93B00B58-D226-41C7-B607-CD3DA9D63F20}"/>
                    </a:ext>
                  </a:extLst>
                </p:cNvPr>
                <p:cNvGrpSpPr/>
                <p:nvPr/>
              </p:nvGrpSpPr>
              <p:grpSpPr>
                <a:xfrm>
                  <a:off x="10450688" y="3233723"/>
                  <a:ext cx="549040" cy="194957"/>
                  <a:chOff x="10450688" y="3233723"/>
                  <a:chExt cx="549040" cy="194957"/>
                </a:xfrm>
                <a:solidFill>
                  <a:srgbClr val="000000"/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C55E13F0-5163-4A24-A12B-776D657E0645}"/>
                      </a:ext>
                    </a:extLst>
                  </p:cNvPr>
                  <p:cNvSpPr/>
                  <p:nvPr/>
                </p:nvSpPr>
                <p:spPr>
                  <a:xfrm>
                    <a:off x="10451135" y="3233723"/>
                    <a:ext cx="41376" cy="69503"/>
                  </a:xfrm>
                  <a:custGeom>
                    <a:avLst/>
                    <a:gdLst>
                      <a:gd name="connsiteX0" fmla="*/ 1334 w 41376"/>
                      <a:gd name="connsiteY0" fmla="*/ 61608 h 69503"/>
                      <a:gd name="connsiteX1" fmla="*/ 16669 w 41376"/>
                      <a:gd name="connsiteY1" fmla="*/ 61608 h 69503"/>
                      <a:gd name="connsiteX2" fmla="*/ 16669 w 41376"/>
                      <a:gd name="connsiteY2" fmla="*/ 8630 h 69503"/>
                      <a:gd name="connsiteX3" fmla="*/ 0 w 41376"/>
                      <a:gd name="connsiteY3" fmla="*/ 12049 h 69503"/>
                      <a:gd name="connsiteX4" fmla="*/ 0 w 41376"/>
                      <a:gd name="connsiteY4" fmla="*/ 3419 h 69503"/>
                      <a:gd name="connsiteX5" fmla="*/ 16631 w 41376"/>
                      <a:gd name="connsiteY5" fmla="*/ 0 h 69503"/>
                      <a:gd name="connsiteX6" fmla="*/ 26041 w 41376"/>
                      <a:gd name="connsiteY6" fmla="*/ 0 h 69503"/>
                      <a:gd name="connsiteX7" fmla="*/ 26041 w 41376"/>
                      <a:gd name="connsiteY7" fmla="*/ 61608 h 69503"/>
                      <a:gd name="connsiteX8" fmla="*/ 41377 w 41376"/>
                      <a:gd name="connsiteY8" fmla="*/ 61608 h 69503"/>
                      <a:gd name="connsiteX9" fmla="*/ 41377 w 41376"/>
                      <a:gd name="connsiteY9" fmla="*/ 69504 h 69503"/>
                      <a:gd name="connsiteX10" fmla="*/ 1334 w 41376"/>
                      <a:gd name="connsiteY10" fmla="*/ 69504 h 69503"/>
                      <a:gd name="connsiteX11" fmla="*/ 1334 w 41376"/>
                      <a:gd name="connsiteY11" fmla="*/ 61608 h 69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376" h="69503">
                        <a:moveTo>
                          <a:pt x="1334" y="61608"/>
                        </a:moveTo>
                        <a:lnTo>
                          <a:pt x="16669" y="61608"/>
                        </a:lnTo>
                        <a:lnTo>
                          <a:pt x="16669" y="8630"/>
                        </a:lnTo>
                        <a:lnTo>
                          <a:pt x="0" y="12049"/>
                        </a:lnTo>
                        <a:lnTo>
                          <a:pt x="0" y="3419"/>
                        </a:lnTo>
                        <a:lnTo>
                          <a:pt x="16631" y="0"/>
                        </a:lnTo>
                        <a:lnTo>
                          <a:pt x="26041" y="0"/>
                        </a:lnTo>
                        <a:lnTo>
                          <a:pt x="26041" y="61608"/>
                        </a:lnTo>
                        <a:lnTo>
                          <a:pt x="41377" y="61608"/>
                        </a:lnTo>
                        <a:lnTo>
                          <a:pt x="41377" y="69504"/>
                        </a:lnTo>
                        <a:lnTo>
                          <a:pt x="1334" y="69504"/>
                        </a:lnTo>
                        <a:lnTo>
                          <a:pt x="1334" y="616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6619228-EFA2-4F8C-ABBB-D480CC0B9A59}"/>
                      </a:ext>
                    </a:extLst>
                  </p:cNvPr>
                  <p:cNvSpPr/>
                  <p:nvPr/>
                </p:nvSpPr>
                <p:spPr>
                  <a:xfrm>
                    <a:off x="10508457" y="3291463"/>
                    <a:ext cx="13696" cy="22917"/>
                  </a:xfrm>
                  <a:custGeom>
                    <a:avLst/>
                    <a:gdLst>
                      <a:gd name="connsiteX0" fmla="*/ 3877 w 13696"/>
                      <a:gd name="connsiteY0" fmla="*/ 0 h 22917"/>
                      <a:gd name="connsiteX1" fmla="*/ 13697 w 13696"/>
                      <a:gd name="connsiteY1" fmla="*/ 0 h 22917"/>
                      <a:gd name="connsiteX2" fmla="*/ 13697 w 13696"/>
                      <a:gd name="connsiteY2" fmla="*/ 8020 h 22917"/>
                      <a:gd name="connsiteX3" fmla="*/ 5953 w 13696"/>
                      <a:gd name="connsiteY3" fmla="*/ 22917 h 22917"/>
                      <a:gd name="connsiteX4" fmla="*/ 0 w 13696"/>
                      <a:gd name="connsiteY4" fmla="*/ 22917 h 22917"/>
                      <a:gd name="connsiteX5" fmla="*/ 3877 w 13696"/>
                      <a:gd name="connsiteY5" fmla="*/ 8020 h 22917"/>
                      <a:gd name="connsiteX6" fmla="*/ 3877 w 13696"/>
                      <a:gd name="connsiteY6" fmla="*/ 0 h 22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96" h="22917">
                        <a:moveTo>
                          <a:pt x="3877" y="0"/>
                        </a:moveTo>
                        <a:lnTo>
                          <a:pt x="13697" y="0"/>
                        </a:lnTo>
                        <a:lnTo>
                          <a:pt x="13697" y="8020"/>
                        </a:lnTo>
                        <a:lnTo>
                          <a:pt x="5953" y="22917"/>
                        </a:lnTo>
                        <a:lnTo>
                          <a:pt x="0" y="22917"/>
                        </a:lnTo>
                        <a:lnTo>
                          <a:pt x="3877" y="8020"/>
                        </a:lnTo>
                        <a:lnTo>
                          <a:pt x="387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06DA1C5E-EBC4-45C2-B676-25C2BE489E02}"/>
                      </a:ext>
                    </a:extLst>
                  </p:cNvPr>
                  <p:cNvSpPr/>
                  <p:nvPr/>
                </p:nvSpPr>
                <p:spPr>
                  <a:xfrm>
                    <a:off x="10538737" y="3233723"/>
                    <a:ext cx="44948" cy="70837"/>
                  </a:xfrm>
                  <a:custGeom>
                    <a:avLst/>
                    <a:gdLst>
                      <a:gd name="connsiteX0" fmla="*/ 2982 w 44948"/>
                      <a:gd name="connsiteY0" fmla="*/ 0 h 70837"/>
                      <a:gd name="connsiteX1" fmla="*/ 39891 w 44948"/>
                      <a:gd name="connsiteY1" fmla="*/ 0 h 70837"/>
                      <a:gd name="connsiteX2" fmla="*/ 39891 w 44948"/>
                      <a:gd name="connsiteY2" fmla="*/ 7887 h 70837"/>
                      <a:gd name="connsiteX3" fmla="*/ 11611 w 44948"/>
                      <a:gd name="connsiteY3" fmla="*/ 7887 h 70837"/>
                      <a:gd name="connsiteX4" fmla="*/ 11611 w 44948"/>
                      <a:gd name="connsiteY4" fmla="*/ 25060 h 70837"/>
                      <a:gd name="connsiteX5" fmla="*/ 15697 w 44948"/>
                      <a:gd name="connsiteY5" fmla="*/ 24012 h 70837"/>
                      <a:gd name="connsiteX6" fmla="*/ 19774 w 44948"/>
                      <a:gd name="connsiteY6" fmla="*/ 23660 h 70837"/>
                      <a:gd name="connsiteX7" fmla="*/ 38167 w 44948"/>
                      <a:gd name="connsiteY7" fmla="*/ 30023 h 70837"/>
                      <a:gd name="connsiteX8" fmla="*/ 44949 w 44948"/>
                      <a:gd name="connsiteY8" fmla="*/ 47254 h 70837"/>
                      <a:gd name="connsiteX9" fmla="*/ 37967 w 44948"/>
                      <a:gd name="connsiteY9" fmla="*/ 64646 h 70837"/>
                      <a:gd name="connsiteX10" fmla="*/ 18288 w 44948"/>
                      <a:gd name="connsiteY10" fmla="*/ 70837 h 70837"/>
                      <a:gd name="connsiteX11" fmla="*/ 9373 w 44948"/>
                      <a:gd name="connsiteY11" fmla="*/ 70094 h 70837"/>
                      <a:gd name="connsiteX12" fmla="*/ 0 w 44948"/>
                      <a:gd name="connsiteY12" fmla="*/ 67866 h 70837"/>
                      <a:gd name="connsiteX13" fmla="*/ 0 w 44948"/>
                      <a:gd name="connsiteY13" fmla="*/ 58483 h 70837"/>
                      <a:gd name="connsiteX14" fmla="*/ 8658 w 44948"/>
                      <a:gd name="connsiteY14" fmla="*/ 61846 h 70837"/>
                      <a:gd name="connsiteX15" fmla="*/ 18107 w 44948"/>
                      <a:gd name="connsiteY15" fmla="*/ 62951 h 70837"/>
                      <a:gd name="connsiteX16" fmla="*/ 30861 w 44948"/>
                      <a:gd name="connsiteY16" fmla="*/ 58731 h 70837"/>
                      <a:gd name="connsiteX17" fmla="*/ 35566 w 44948"/>
                      <a:gd name="connsiteY17" fmla="*/ 47254 h 70837"/>
                      <a:gd name="connsiteX18" fmla="*/ 30871 w 44948"/>
                      <a:gd name="connsiteY18" fmla="*/ 35776 h 70837"/>
                      <a:gd name="connsiteX19" fmla="*/ 18136 w 44948"/>
                      <a:gd name="connsiteY19" fmla="*/ 31547 h 70837"/>
                      <a:gd name="connsiteX20" fmla="*/ 10621 w 44948"/>
                      <a:gd name="connsiteY20" fmla="*/ 32385 h 70837"/>
                      <a:gd name="connsiteX21" fmla="*/ 2982 w 44948"/>
                      <a:gd name="connsiteY21" fmla="*/ 34976 h 70837"/>
                      <a:gd name="connsiteX22" fmla="*/ 2982 w 44948"/>
                      <a:gd name="connsiteY22" fmla="*/ 0 h 70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48" h="70837">
                        <a:moveTo>
                          <a:pt x="2982" y="0"/>
                        </a:moveTo>
                        <a:lnTo>
                          <a:pt x="39891" y="0"/>
                        </a:lnTo>
                        <a:lnTo>
                          <a:pt x="39891" y="7887"/>
                        </a:lnTo>
                        <a:lnTo>
                          <a:pt x="11611" y="7887"/>
                        </a:lnTo>
                        <a:lnTo>
                          <a:pt x="11611" y="25060"/>
                        </a:lnTo>
                        <a:cubicBezTo>
                          <a:pt x="12964" y="24594"/>
                          <a:pt x="14335" y="24241"/>
                          <a:pt x="15697" y="24012"/>
                        </a:cubicBezTo>
                        <a:cubicBezTo>
                          <a:pt x="17059" y="23774"/>
                          <a:pt x="18422" y="23660"/>
                          <a:pt x="19774" y="23660"/>
                        </a:cubicBezTo>
                        <a:cubicBezTo>
                          <a:pt x="27518" y="23660"/>
                          <a:pt x="33642" y="25784"/>
                          <a:pt x="38167" y="30023"/>
                        </a:cubicBezTo>
                        <a:cubicBezTo>
                          <a:pt x="42691" y="34261"/>
                          <a:pt x="44949" y="40005"/>
                          <a:pt x="44949" y="47254"/>
                        </a:cubicBezTo>
                        <a:cubicBezTo>
                          <a:pt x="44949" y="54712"/>
                          <a:pt x="42624" y="60503"/>
                          <a:pt x="37967" y="64646"/>
                        </a:cubicBezTo>
                        <a:cubicBezTo>
                          <a:pt x="33319" y="68771"/>
                          <a:pt x="26756" y="70837"/>
                          <a:pt x="18288" y="70837"/>
                        </a:cubicBezTo>
                        <a:cubicBezTo>
                          <a:pt x="15364" y="70837"/>
                          <a:pt x="12402" y="70590"/>
                          <a:pt x="9373" y="70094"/>
                        </a:cubicBezTo>
                        <a:cubicBezTo>
                          <a:pt x="6353" y="69590"/>
                          <a:pt x="3229" y="68856"/>
                          <a:pt x="0" y="67866"/>
                        </a:cubicBezTo>
                        <a:lnTo>
                          <a:pt x="0" y="58483"/>
                        </a:lnTo>
                        <a:cubicBezTo>
                          <a:pt x="2791" y="59998"/>
                          <a:pt x="5677" y="61112"/>
                          <a:pt x="8658" y="61846"/>
                        </a:cubicBezTo>
                        <a:cubicBezTo>
                          <a:pt x="11640" y="62579"/>
                          <a:pt x="14792" y="62951"/>
                          <a:pt x="18107" y="62951"/>
                        </a:cubicBezTo>
                        <a:cubicBezTo>
                          <a:pt x="23479" y="62951"/>
                          <a:pt x="27737" y="61541"/>
                          <a:pt x="30861" y="58731"/>
                        </a:cubicBezTo>
                        <a:cubicBezTo>
                          <a:pt x="34004" y="55902"/>
                          <a:pt x="35566" y="52083"/>
                          <a:pt x="35566" y="47254"/>
                        </a:cubicBezTo>
                        <a:cubicBezTo>
                          <a:pt x="35566" y="42424"/>
                          <a:pt x="34004" y="38595"/>
                          <a:pt x="30871" y="35776"/>
                        </a:cubicBezTo>
                        <a:cubicBezTo>
                          <a:pt x="27737" y="32966"/>
                          <a:pt x="23498" y="31547"/>
                          <a:pt x="18136" y="31547"/>
                        </a:cubicBezTo>
                        <a:cubicBezTo>
                          <a:pt x="15631" y="31547"/>
                          <a:pt x="13116" y="31833"/>
                          <a:pt x="10621" y="32385"/>
                        </a:cubicBezTo>
                        <a:cubicBezTo>
                          <a:pt x="8134" y="32937"/>
                          <a:pt x="5582" y="33804"/>
                          <a:pt x="2982" y="34976"/>
                        </a:cubicBezTo>
                        <a:lnTo>
                          <a:pt x="298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720C46C4-6B80-46A3-B2E2-8ECDFAAD1D49}"/>
                      </a:ext>
                    </a:extLst>
                  </p:cNvPr>
                  <p:cNvSpPr/>
                  <p:nvPr/>
                </p:nvSpPr>
                <p:spPr>
                  <a:xfrm>
                    <a:off x="10599335" y="3233723"/>
                    <a:ext cx="44948" cy="70837"/>
                  </a:xfrm>
                  <a:custGeom>
                    <a:avLst/>
                    <a:gdLst>
                      <a:gd name="connsiteX0" fmla="*/ 2982 w 44948"/>
                      <a:gd name="connsiteY0" fmla="*/ 0 h 70837"/>
                      <a:gd name="connsiteX1" fmla="*/ 39891 w 44948"/>
                      <a:gd name="connsiteY1" fmla="*/ 0 h 70837"/>
                      <a:gd name="connsiteX2" fmla="*/ 39891 w 44948"/>
                      <a:gd name="connsiteY2" fmla="*/ 7887 h 70837"/>
                      <a:gd name="connsiteX3" fmla="*/ 11611 w 44948"/>
                      <a:gd name="connsiteY3" fmla="*/ 7887 h 70837"/>
                      <a:gd name="connsiteX4" fmla="*/ 11611 w 44948"/>
                      <a:gd name="connsiteY4" fmla="*/ 25060 h 70837"/>
                      <a:gd name="connsiteX5" fmla="*/ 15697 w 44948"/>
                      <a:gd name="connsiteY5" fmla="*/ 24012 h 70837"/>
                      <a:gd name="connsiteX6" fmla="*/ 19793 w 44948"/>
                      <a:gd name="connsiteY6" fmla="*/ 23660 h 70837"/>
                      <a:gd name="connsiteX7" fmla="*/ 38167 w 44948"/>
                      <a:gd name="connsiteY7" fmla="*/ 30023 h 70837"/>
                      <a:gd name="connsiteX8" fmla="*/ 44949 w 44948"/>
                      <a:gd name="connsiteY8" fmla="*/ 47254 h 70837"/>
                      <a:gd name="connsiteX9" fmla="*/ 37976 w 44948"/>
                      <a:gd name="connsiteY9" fmla="*/ 64646 h 70837"/>
                      <a:gd name="connsiteX10" fmla="*/ 18288 w 44948"/>
                      <a:gd name="connsiteY10" fmla="*/ 70837 h 70837"/>
                      <a:gd name="connsiteX11" fmla="*/ 9382 w 44948"/>
                      <a:gd name="connsiteY11" fmla="*/ 70094 h 70837"/>
                      <a:gd name="connsiteX12" fmla="*/ 0 w 44948"/>
                      <a:gd name="connsiteY12" fmla="*/ 67866 h 70837"/>
                      <a:gd name="connsiteX13" fmla="*/ 0 w 44948"/>
                      <a:gd name="connsiteY13" fmla="*/ 58483 h 70837"/>
                      <a:gd name="connsiteX14" fmla="*/ 8668 w 44948"/>
                      <a:gd name="connsiteY14" fmla="*/ 61846 h 70837"/>
                      <a:gd name="connsiteX15" fmla="*/ 18117 w 44948"/>
                      <a:gd name="connsiteY15" fmla="*/ 62951 h 70837"/>
                      <a:gd name="connsiteX16" fmla="*/ 30880 w 44948"/>
                      <a:gd name="connsiteY16" fmla="*/ 58731 h 70837"/>
                      <a:gd name="connsiteX17" fmla="*/ 35576 w 44948"/>
                      <a:gd name="connsiteY17" fmla="*/ 47254 h 70837"/>
                      <a:gd name="connsiteX18" fmla="*/ 30880 w 44948"/>
                      <a:gd name="connsiteY18" fmla="*/ 35776 h 70837"/>
                      <a:gd name="connsiteX19" fmla="*/ 18136 w 44948"/>
                      <a:gd name="connsiteY19" fmla="*/ 31547 h 70837"/>
                      <a:gd name="connsiteX20" fmla="*/ 10630 w 44948"/>
                      <a:gd name="connsiteY20" fmla="*/ 32385 h 70837"/>
                      <a:gd name="connsiteX21" fmla="*/ 2982 w 44948"/>
                      <a:gd name="connsiteY21" fmla="*/ 34976 h 70837"/>
                      <a:gd name="connsiteX22" fmla="*/ 2982 w 44948"/>
                      <a:gd name="connsiteY22" fmla="*/ 0 h 70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4948" h="70837">
                        <a:moveTo>
                          <a:pt x="2982" y="0"/>
                        </a:moveTo>
                        <a:lnTo>
                          <a:pt x="39891" y="0"/>
                        </a:lnTo>
                        <a:lnTo>
                          <a:pt x="39891" y="7887"/>
                        </a:lnTo>
                        <a:lnTo>
                          <a:pt x="11611" y="7887"/>
                        </a:lnTo>
                        <a:lnTo>
                          <a:pt x="11611" y="25060"/>
                        </a:lnTo>
                        <a:cubicBezTo>
                          <a:pt x="12983" y="24594"/>
                          <a:pt x="14335" y="24241"/>
                          <a:pt x="15697" y="24012"/>
                        </a:cubicBezTo>
                        <a:cubicBezTo>
                          <a:pt x="17059" y="23774"/>
                          <a:pt x="18422" y="23660"/>
                          <a:pt x="19793" y="23660"/>
                        </a:cubicBezTo>
                        <a:cubicBezTo>
                          <a:pt x="27527" y="23660"/>
                          <a:pt x="33652" y="25784"/>
                          <a:pt x="38167" y="30023"/>
                        </a:cubicBezTo>
                        <a:cubicBezTo>
                          <a:pt x="42691" y="34261"/>
                          <a:pt x="44949" y="40005"/>
                          <a:pt x="44949" y="47254"/>
                        </a:cubicBezTo>
                        <a:cubicBezTo>
                          <a:pt x="44949" y="54712"/>
                          <a:pt x="42624" y="60503"/>
                          <a:pt x="37976" y="64646"/>
                        </a:cubicBezTo>
                        <a:cubicBezTo>
                          <a:pt x="33309" y="68771"/>
                          <a:pt x="26756" y="70837"/>
                          <a:pt x="18288" y="70837"/>
                        </a:cubicBezTo>
                        <a:cubicBezTo>
                          <a:pt x="15373" y="70837"/>
                          <a:pt x="12402" y="70590"/>
                          <a:pt x="9382" y="70094"/>
                        </a:cubicBezTo>
                        <a:cubicBezTo>
                          <a:pt x="6353" y="69590"/>
                          <a:pt x="3229" y="68856"/>
                          <a:pt x="0" y="67866"/>
                        </a:cubicBezTo>
                        <a:lnTo>
                          <a:pt x="0" y="58483"/>
                        </a:lnTo>
                        <a:cubicBezTo>
                          <a:pt x="2791" y="59998"/>
                          <a:pt x="5687" y="61112"/>
                          <a:pt x="8668" y="61846"/>
                        </a:cubicBezTo>
                        <a:cubicBezTo>
                          <a:pt x="11640" y="62579"/>
                          <a:pt x="14792" y="62951"/>
                          <a:pt x="18117" y="62951"/>
                        </a:cubicBezTo>
                        <a:cubicBezTo>
                          <a:pt x="23479" y="62951"/>
                          <a:pt x="27737" y="61541"/>
                          <a:pt x="30880" y="58731"/>
                        </a:cubicBezTo>
                        <a:cubicBezTo>
                          <a:pt x="34004" y="55902"/>
                          <a:pt x="35576" y="52083"/>
                          <a:pt x="35576" y="47254"/>
                        </a:cubicBezTo>
                        <a:cubicBezTo>
                          <a:pt x="35576" y="42424"/>
                          <a:pt x="34004" y="38595"/>
                          <a:pt x="30880" y="35776"/>
                        </a:cubicBezTo>
                        <a:cubicBezTo>
                          <a:pt x="27747" y="32966"/>
                          <a:pt x="23498" y="31547"/>
                          <a:pt x="18136" y="31547"/>
                        </a:cubicBezTo>
                        <a:cubicBezTo>
                          <a:pt x="15621" y="31547"/>
                          <a:pt x="13126" y="31833"/>
                          <a:pt x="10630" y="32385"/>
                        </a:cubicBezTo>
                        <a:cubicBezTo>
                          <a:pt x="8134" y="32937"/>
                          <a:pt x="5582" y="33804"/>
                          <a:pt x="2982" y="34976"/>
                        </a:cubicBezTo>
                        <a:lnTo>
                          <a:pt x="298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35E1B74A-6420-4956-B594-2F024ACEA937}"/>
                      </a:ext>
                    </a:extLst>
                  </p:cNvPr>
                  <p:cNvSpPr/>
                  <p:nvPr/>
                </p:nvSpPr>
                <p:spPr>
                  <a:xfrm>
                    <a:off x="10690965" y="3251135"/>
                    <a:ext cx="50148" cy="71885"/>
                  </a:xfrm>
                  <a:custGeom>
                    <a:avLst/>
                    <a:gdLst>
                      <a:gd name="connsiteX0" fmla="*/ 0 w 50148"/>
                      <a:gd name="connsiteY0" fmla="*/ 71885 h 71885"/>
                      <a:gd name="connsiteX1" fmla="*/ 0 w 50148"/>
                      <a:gd name="connsiteY1" fmla="*/ 0 h 71885"/>
                      <a:gd name="connsiteX2" fmla="*/ 8629 w 50148"/>
                      <a:gd name="connsiteY2" fmla="*/ 0 h 71885"/>
                      <a:gd name="connsiteX3" fmla="*/ 8629 w 50148"/>
                      <a:gd name="connsiteY3" fmla="*/ 32395 h 71885"/>
                      <a:gd name="connsiteX4" fmla="*/ 11820 w 50148"/>
                      <a:gd name="connsiteY4" fmla="*/ 42558 h 71885"/>
                      <a:gd name="connsiteX5" fmla="*/ 21250 w 50148"/>
                      <a:gd name="connsiteY5" fmla="*/ 45987 h 71885"/>
                      <a:gd name="connsiteX6" fmla="*/ 31528 w 50148"/>
                      <a:gd name="connsiteY6" fmla="*/ 42091 h 71885"/>
                      <a:gd name="connsiteX7" fmla="*/ 34966 w 50148"/>
                      <a:gd name="connsiteY7" fmla="*/ 30394 h 71885"/>
                      <a:gd name="connsiteX8" fmla="*/ 34966 w 50148"/>
                      <a:gd name="connsiteY8" fmla="*/ 0 h 71885"/>
                      <a:gd name="connsiteX9" fmla="*/ 43605 w 50148"/>
                      <a:gd name="connsiteY9" fmla="*/ 0 h 71885"/>
                      <a:gd name="connsiteX10" fmla="*/ 43605 w 50148"/>
                      <a:gd name="connsiteY10" fmla="*/ 40129 h 71885"/>
                      <a:gd name="connsiteX11" fmla="*/ 44415 w 50148"/>
                      <a:gd name="connsiteY11" fmla="*/ 44215 h 71885"/>
                      <a:gd name="connsiteX12" fmla="*/ 46939 w 50148"/>
                      <a:gd name="connsiteY12" fmla="*/ 45539 h 71885"/>
                      <a:gd name="connsiteX13" fmla="*/ 48101 w 50148"/>
                      <a:gd name="connsiteY13" fmla="*/ 45291 h 71885"/>
                      <a:gd name="connsiteX14" fmla="*/ 50149 w 50148"/>
                      <a:gd name="connsiteY14" fmla="*/ 44501 h 71885"/>
                      <a:gd name="connsiteX15" fmla="*/ 50149 w 50148"/>
                      <a:gd name="connsiteY15" fmla="*/ 51330 h 71885"/>
                      <a:gd name="connsiteX16" fmla="*/ 46529 w 50148"/>
                      <a:gd name="connsiteY16" fmla="*/ 52921 h 71885"/>
                      <a:gd name="connsiteX17" fmla="*/ 43196 w 50148"/>
                      <a:gd name="connsiteY17" fmla="*/ 53426 h 71885"/>
                      <a:gd name="connsiteX18" fmla="*/ 38052 w 50148"/>
                      <a:gd name="connsiteY18" fmla="*/ 51616 h 71885"/>
                      <a:gd name="connsiteX19" fmla="*/ 35442 w 50148"/>
                      <a:gd name="connsiteY19" fmla="*/ 46082 h 71885"/>
                      <a:gd name="connsiteX20" fmla="*/ 29775 w 50148"/>
                      <a:gd name="connsiteY20" fmla="*/ 51587 h 71885"/>
                      <a:gd name="connsiteX21" fmla="*/ 21888 w 50148"/>
                      <a:gd name="connsiteY21" fmla="*/ 53426 h 71885"/>
                      <a:gd name="connsiteX22" fmla="*/ 13878 w 50148"/>
                      <a:gd name="connsiteY22" fmla="*/ 51616 h 71885"/>
                      <a:gd name="connsiteX23" fmla="*/ 8629 w 50148"/>
                      <a:gd name="connsiteY23" fmla="*/ 46168 h 71885"/>
                      <a:gd name="connsiteX24" fmla="*/ 8629 w 50148"/>
                      <a:gd name="connsiteY24" fmla="*/ 71885 h 71885"/>
                      <a:gd name="connsiteX25" fmla="*/ 0 w 50148"/>
                      <a:gd name="connsiteY25" fmla="*/ 71885 h 7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0148" h="71885">
                        <a:moveTo>
                          <a:pt x="0" y="71885"/>
                        </a:moveTo>
                        <a:lnTo>
                          <a:pt x="0" y="0"/>
                        </a:lnTo>
                        <a:lnTo>
                          <a:pt x="8629" y="0"/>
                        </a:lnTo>
                        <a:lnTo>
                          <a:pt x="8629" y="32395"/>
                        </a:lnTo>
                        <a:cubicBezTo>
                          <a:pt x="8629" y="36881"/>
                          <a:pt x="9687" y="40262"/>
                          <a:pt x="11820" y="42558"/>
                        </a:cubicBezTo>
                        <a:cubicBezTo>
                          <a:pt x="13935" y="44844"/>
                          <a:pt x="17078" y="45987"/>
                          <a:pt x="21250" y="45987"/>
                        </a:cubicBezTo>
                        <a:cubicBezTo>
                          <a:pt x="25803" y="45987"/>
                          <a:pt x="29232" y="44682"/>
                          <a:pt x="31528" y="42091"/>
                        </a:cubicBezTo>
                        <a:cubicBezTo>
                          <a:pt x="33823" y="39491"/>
                          <a:pt x="34966" y="35585"/>
                          <a:pt x="34966" y="30394"/>
                        </a:cubicBezTo>
                        <a:lnTo>
                          <a:pt x="34966" y="0"/>
                        </a:lnTo>
                        <a:lnTo>
                          <a:pt x="43605" y="0"/>
                        </a:lnTo>
                        <a:lnTo>
                          <a:pt x="43605" y="40129"/>
                        </a:lnTo>
                        <a:cubicBezTo>
                          <a:pt x="43605" y="41977"/>
                          <a:pt x="43872" y="43348"/>
                          <a:pt x="44415" y="44215"/>
                        </a:cubicBezTo>
                        <a:cubicBezTo>
                          <a:pt x="44948" y="45101"/>
                          <a:pt x="45796" y="45539"/>
                          <a:pt x="46939" y="45539"/>
                        </a:cubicBezTo>
                        <a:cubicBezTo>
                          <a:pt x="47225" y="45539"/>
                          <a:pt x="47615" y="45453"/>
                          <a:pt x="48101" y="45291"/>
                        </a:cubicBezTo>
                        <a:cubicBezTo>
                          <a:pt x="48596" y="45129"/>
                          <a:pt x="49282" y="44863"/>
                          <a:pt x="50149" y="44501"/>
                        </a:cubicBezTo>
                        <a:lnTo>
                          <a:pt x="50149" y="51330"/>
                        </a:lnTo>
                        <a:cubicBezTo>
                          <a:pt x="48873" y="52054"/>
                          <a:pt x="47663" y="52568"/>
                          <a:pt x="46529" y="52921"/>
                        </a:cubicBezTo>
                        <a:cubicBezTo>
                          <a:pt x="45396" y="53264"/>
                          <a:pt x="44282" y="53426"/>
                          <a:pt x="43196" y="53426"/>
                        </a:cubicBezTo>
                        <a:cubicBezTo>
                          <a:pt x="41043" y="53426"/>
                          <a:pt x="39329" y="52826"/>
                          <a:pt x="38052" y="51616"/>
                        </a:cubicBezTo>
                        <a:cubicBezTo>
                          <a:pt x="36776" y="50406"/>
                          <a:pt x="35909" y="48558"/>
                          <a:pt x="35442" y="46082"/>
                        </a:cubicBezTo>
                        <a:cubicBezTo>
                          <a:pt x="33899" y="48539"/>
                          <a:pt x="32013" y="50368"/>
                          <a:pt x="29775" y="51587"/>
                        </a:cubicBezTo>
                        <a:cubicBezTo>
                          <a:pt x="27537" y="52816"/>
                          <a:pt x="24917" y="53426"/>
                          <a:pt x="21888" y="53426"/>
                        </a:cubicBezTo>
                        <a:cubicBezTo>
                          <a:pt x="18745" y="53426"/>
                          <a:pt x="16078" y="52826"/>
                          <a:pt x="13878" y="51616"/>
                        </a:cubicBezTo>
                        <a:cubicBezTo>
                          <a:pt x="11668" y="50406"/>
                          <a:pt x="9925" y="48587"/>
                          <a:pt x="8629" y="46168"/>
                        </a:cubicBezTo>
                        <a:lnTo>
                          <a:pt x="8629" y="71885"/>
                        </a:lnTo>
                        <a:lnTo>
                          <a:pt x="0" y="718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767AF55-7A70-4926-82CC-AF7D3D85A02A}"/>
                      </a:ext>
                    </a:extLst>
                  </p:cNvPr>
                  <p:cNvSpPr/>
                  <p:nvPr/>
                </p:nvSpPr>
                <p:spPr>
                  <a:xfrm>
                    <a:off x="10752154" y="3249944"/>
                    <a:ext cx="75904" cy="53282"/>
                  </a:xfrm>
                  <a:custGeom>
                    <a:avLst/>
                    <a:gdLst>
                      <a:gd name="connsiteX0" fmla="*/ 40815 w 75904"/>
                      <a:gd name="connsiteY0" fmla="*/ 11268 h 53282"/>
                      <a:gd name="connsiteX1" fmla="*/ 48482 w 75904"/>
                      <a:gd name="connsiteY1" fmla="*/ 2753 h 53282"/>
                      <a:gd name="connsiteX2" fmla="*/ 58969 w 75904"/>
                      <a:gd name="connsiteY2" fmla="*/ 0 h 53282"/>
                      <a:gd name="connsiteX3" fmla="*/ 71495 w 75904"/>
                      <a:gd name="connsiteY3" fmla="*/ 5696 h 53282"/>
                      <a:gd name="connsiteX4" fmla="*/ 75905 w 75904"/>
                      <a:gd name="connsiteY4" fmla="*/ 21908 h 53282"/>
                      <a:gd name="connsiteX5" fmla="*/ 75905 w 75904"/>
                      <a:gd name="connsiteY5" fmla="*/ 53283 h 53282"/>
                      <a:gd name="connsiteX6" fmla="*/ 67275 w 75904"/>
                      <a:gd name="connsiteY6" fmla="*/ 53283 h 53282"/>
                      <a:gd name="connsiteX7" fmla="*/ 67275 w 75904"/>
                      <a:gd name="connsiteY7" fmla="*/ 22184 h 53282"/>
                      <a:gd name="connsiteX8" fmla="*/ 64627 w 75904"/>
                      <a:gd name="connsiteY8" fmla="*/ 11068 h 53282"/>
                      <a:gd name="connsiteX9" fmla="*/ 56579 w 75904"/>
                      <a:gd name="connsiteY9" fmla="*/ 7439 h 53282"/>
                      <a:gd name="connsiteX10" fmla="*/ 46111 w 75904"/>
                      <a:gd name="connsiteY10" fmla="*/ 11859 h 53282"/>
                      <a:gd name="connsiteX11" fmla="*/ 42272 w 75904"/>
                      <a:gd name="connsiteY11" fmla="*/ 23908 h 53282"/>
                      <a:gd name="connsiteX12" fmla="*/ 42272 w 75904"/>
                      <a:gd name="connsiteY12" fmla="*/ 53283 h 53282"/>
                      <a:gd name="connsiteX13" fmla="*/ 33642 w 75904"/>
                      <a:gd name="connsiteY13" fmla="*/ 53283 h 53282"/>
                      <a:gd name="connsiteX14" fmla="*/ 33642 w 75904"/>
                      <a:gd name="connsiteY14" fmla="*/ 22184 h 53282"/>
                      <a:gd name="connsiteX15" fmla="*/ 30994 w 75904"/>
                      <a:gd name="connsiteY15" fmla="*/ 11049 h 53282"/>
                      <a:gd name="connsiteX16" fmla="*/ 22851 w 75904"/>
                      <a:gd name="connsiteY16" fmla="*/ 7439 h 53282"/>
                      <a:gd name="connsiteX17" fmla="*/ 12478 w 75904"/>
                      <a:gd name="connsiteY17" fmla="*/ 11887 h 53282"/>
                      <a:gd name="connsiteX18" fmla="*/ 8639 w 75904"/>
                      <a:gd name="connsiteY18" fmla="*/ 23908 h 53282"/>
                      <a:gd name="connsiteX19" fmla="*/ 8639 w 75904"/>
                      <a:gd name="connsiteY19" fmla="*/ 53283 h 53282"/>
                      <a:gd name="connsiteX20" fmla="*/ 0 w 75904"/>
                      <a:gd name="connsiteY20" fmla="*/ 53283 h 53282"/>
                      <a:gd name="connsiteX21" fmla="*/ 0 w 75904"/>
                      <a:gd name="connsiteY21" fmla="*/ 1191 h 53282"/>
                      <a:gd name="connsiteX22" fmla="*/ 8639 w 75904"/>
                      <a:gd name="connsiteY22" fmla="*/ 1191 h 53282"/>
                      <a:gd name="connsiteX23" fmla="*/ 8639 w 75904"/>
                      <a:gd name="connsiteY23" fmla="*/ 9373 h 53282"/>
                      <a:gd name="connsiteX24" fmla="*/ 15640 w 75904"/>
                      <a:gd name="connsiteY24" fmla="*/ 2286 h 53282"/>
                      <a:gd name="connsiteX25" fmla="*/ 25337 w 75904"/>
                      <a:gd name="connsiteY25" fmla="*/ 0 h 53282"/>
                      <a:gd name="connsiteX26" fmla="*/ 34957 w 75904"/>
                      <a:gd name="connsiteY26" fmla="*/ 2896 h 53282"/>
                      <a:gd name="connsiteX27" fmla="*/ 40815 w 75904"/>
                      <a:gd name="connsiteY27" fmla="*/ 11268 h 5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5904" h="53282">
                        <a:moveTo>
                          <a:pt x="40815" y="11268"/>
                        </a:moveTo>
                        <a:cubicBezTo>
                          <a:pt x="42958" y="7420"/>
                          <a:pt x="45511" y="4582"/>
                          <a:pt x="48482" y="2753"/>
                        </a:cubicBezTo>
                        <a:cubicBezTo>
                          <a:pt x="51454" y="924"/>
                          <a:pt x="54940" y="0"/>
                          <a:pt x="58969" y="0"/>
                        </a:cubicBezTo>
                        <a:cubicBezTo>
                          <a:pt x="64380" y="0"/>
                          <a:pt x="68561" y="1895"/>
                          <a:pt x="71495" y="5696"/>
                        </a:cubicBezTo>
                        <a:cubicBezTo>
                          <a:pt x="74438" y="9496"/>
                          <a:pt x="75905" y="14897"/>
                          <a:pt x="75905" y="21908"/>
                        </a:cubicBezTo>
                        <a:lnTo>
                          <a:pt x="75905" y="53283"/>
                        </a:lnTo>
                        <a:lnTo>
                          <a:pt x="67275" y="53283"/>
                        </a:lnTo>
                        <a:lnTo>
                          <a:pt x="67275" y="22184"/>
                        </a:lnTo>
                        <a:cubicBezTo>
                          <a:pt x="67275" y="17193"/>
                          <a:pt x="66389" y="13487"/>
                          <a:pt x="64627" y="11068"/>
                        </a:cubicBezTo>
                        <a:cubicBezTo>
                          <a:pt x="62875" y="8649"/>
                          <a:pt x="60188" y="7439"/>
                          <a:pt x="56579" y="7439"/>
                        </a:cubicBezTo>
                        <a:cubicBezTo>
                          <a:pt x="52169" y="7439"/>
                          <a:pt x="48673" y="8906"/>
                          <a:pt x="46111" y="11859"/>
                        </a:cubicBezTo>
                        <a:cubicBezTo>
                          <a:pt x="43558" y="14811"/>
                          <a:pt x="42272" y="18812"/>
                          <a:pt x="42272" y="23908"/>
                        </a:cubicBezTo>
                        <a:lnTo>
                          <a:pt x="42272" y="53283"/>
                        </a:lnTo>
                        <a:lnTo>
                          <a:pt x="33642" y="53283"/>
                        </a:lnTo>
                        <a:lnTo>
                          <a:pt x="33642" y="22184"/>
                        </a:lnTo>
                        <a:cubicBezTo>
                          <a:pt x="33642" y="17164"/>
                          <a:pt x="32756" y="13449"/>
                          <a:pt x="30994" y="11049"/>
                        </a:cubicBezTo>
                        <a:cubicBezTo>
                          <a:pt x="29242" y="8639"/>
                          <a:pt x="26527" y="7439"/>
                          <a:pt x="22851" y="7439"/>
                        </a:cubicBezTo>
                        <a:cubicBezTo>
                          <a:pt x="18498" y="7439"/>
                          <a:pt x="15030" y="8915"/>
                          <a:pt x="12478" y="11887"/>
                        </a:cubicBezTo>
                        <a:cubicBezTo>
                          <a:pt x="9916" y="14840"/>
                          <a:pt x="8639" y="18840"/>
                          <a:pt x="8639" y="23908"/>
                        </a:cubicBezTo>
                        <a:lnTo>
                          <a:pt x="8639" y="53283"/>
                        </a:lnTo>
                        <a:lnTo>
                          <a:pt x="0" y="53283"/>
                        </a:lnTo>
                        <a:lnTo>
                          <a:pt x="0" y="1191"/>
                        </a:lnTo>
                        <a:lnTo>
                          <a:pt x="8639" y="1191"/>
                        </a:lnTo>
                        <a:lnTo>
                          <a:pt x="8639" y="9373"/>
                        </a:lnTo>
                        <a:cubicBezTo>
                          <a:pt x="10592" y="6172"/>
                          <a:pt x="12916" y="3810"/>
                          <a:pt x="15640" y="2286"/>
                        </a:cubicBezTo>
                        <a:cubicBezTo>
                          <a:pt x="18364" y="762"/>
                          <a:pt x="21593" y="0"/>
                          <a:pt x="25337" y="0"/>
                        </a:cubicBezTo>
                        <a:cubicBezTo>
                          <a:pt x="29099" y="0"/>
                          <a:pt x="32318" y="962"/>
                          <a:pt x="34957" y="2896"/>
                        </a:cubicBezTo>
                        <a:cubicBezTo>
                          <a:pt x="37605" y="4820"/>
                          <a:pt x="39557" y="7610"/>
                          <a:pt x="40815" y="1126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9C15E4C-9F49-4463-A7ED-7F5E50A38697}"/>
                      </a:ext>
                    </a:extLst>
                  </p:cNvPr>
                  <p:cNvSpPr/>
                  <p:nvPr/>
                </p:nvSpPr>
                <p:spPr>
                  <a:xfrm>
                    <a:off x="10450688" y="3370368"/>
                    <a:ext cx="59683" cy="34499"/>
                  </a:xfrm>
                  <a:custGeom>
                    <a:avLst/>
                    <a:gdLst>
                      <a:gd name="connsiteX0" fmla="*/ 59684 w 59683"/>
                      <a:gd name="connsiteY0" fmla="*/ 0 h 34499"/>
                      <a:gd name="connsiteX1" fmla="*/ 59684 w 59683"/>
                      <a:gd name="connsiteY1" fmla="*/ 8287 h 34499"/>
                      <a:gd name="connsiteX2" fmla="*/ 50616 w 59683"/>
                      <a:gd name="connsiteY2" fmla="*/ 13554 h 34499"/>
                      <a:gd name="connsiteX3" fmla="*/ 41939 w 59683"/>
                      <a:gd name="connsiteY3" fmla="*/ 15154 h 34499"/>
                      <a:gd name="connsiteX4" fmla="*/ 30023 w 59683"/>
                      <a:gd name="connsiteY4" fmla="*/ 12421 h 34499"/>
                      <a:gd name="connsiteX5" fmla="*/ 29232 w 59683"/>
                      <a:gd name="connsiteY5" fmla="*/ 12106 h 34499"/>
                      <a:gd name="connsiteX6" fmla="*/ 28261 w 59683"/>
                      <a:gd name="connsiteY6" fmla="*/ 11735 h 34499"/>
                      <a:gd name="connsiteX7" fmla="*/ 16669 w 59683"/>
                      <a:gd name="connsiteY7" fmla="*/ 8906 h 34499"/>
                      <a:gd name="connsiteX8" fmla="*/ 8563 w 59683"/>
                      <a:gd name="connsiteY8" fmla="*/ 10678 h 34499"/>
                      <a:gd name="connsiteX9" fmla="*/ 0 w 59683"/>
                      <a:gd name="connsiteY9" fmla="*/ 16288 h 34499"/>
                      <a:gd name="connsiteX10" fmla="*/ 0 w 59683"/>
                      <a:gd name="connsiteY10" fmla="*/ 7992 h 34499"/>
                      <a:gd name="connsiteX11" fmla="*/ 9049 w 59683"/>
                      <a:gd name="connsiteY11" fmla="*/ 2762 h 34499"/>
                      <a:gd name="connsiteX12" fmla="*/ 17736 w 59683"/>
                      <a:gd name="connsiteY12" fmla="*/ 1162 h 34499"/>
                      <a:gd name="connsiteX13" fmla="*/ 29699 w 59683"/>
                      <a:gd name="connsiteY13" fmla="*/ 3905 h 34499"/>
                      <a:gd name="connsiteX14" fmla="*/ 30394 w 59683"/>
                      <a:gd name="connsiteY14" fmla="*/ 4181 h 34499"/>
                      <a:gd name="connsiteX15" fmla="*/ 31423 w 59683"/>
                      <a:gd name="connsiteY15" fmla="*/ 4591 h 34499"/>
                      <a:gd name="connsiteX16" fmla="*/ 43015 w 59683"/>
                      <a:gd name="connsiteY16" fmla="*/ 7420 h 34499"/>
                      <a:gd name="connsiteX17" fmla="*/ 50959 w 59683"/>
                      <a:gd name="connsiteY17" fmla="*/ 5677 h 34499"/>
                      <a:gd name="connsiteX18" fmla="*/ 59684 w 59683"/>
                      <a:gd name="connsiteY18" fmla="*/ 0 h 34499"/>
                      <a:gd name="connsiteX19" fmla="*/ 59684 w 59683"/>
                      <a:gd name="connsiteY19" fmla="*/ 18145 h 34499"/>
                      <a:gd name="connsiteX20" fmla="*/ 59684 w 59683"/>
                      <a:gd name="connsiteY20" fmla="*/ 26489 h 34499"/>
                      <a:gd name="connsiteX21" fmla="*/ 50616 w 59683"/>
                      <a:gd name="connsiteY21" fmla="*/ 31709 h 34499"/>
                      <a:gd name="connsiteX22" fmla="*/ 41939 w 59683"/>
                      <a:gd name="connsiteY22" fmla="*/ 33309 h 34499"/>
                      <a:gd name="connsiteX23" fmla="*/ 30023 w 59683"/>
                      <a:gd name="connsiteY23" fmla="*/ 30575 h 34499"/>
                      <a:gd name="connsiteX24" fmla="*/ 29232 w 59683"/>
                      <a:gd name="connsiteY24" fmla="*/ 30261 h 34499"/>
                      <a:gd name="connsiteX25" fmla="*/ 28261 w 59683"/>
                      <a:gd name="connsiteY25" fmla="*/ 29889 h 34499"/>
                      <a:gd name="connsiteX26" fmla="*/ 16669 w 59683"/>
                      <a:gd name="connsiteY26" fmla="*/ 27061 h 34499"/>
                      <a:gd name="connsiteX27" fmla="*/ 8563 w 59683"/>
                      <a:gd name="connsiteY27" fmla="*/ 28832 h 34499"/>
                      <a:gd name="connsiteX28" fmla="*/ 0 w 59683"/>
                      <a:gd name="connsiteY28" fmla="*/ 34500 h 34499"/>
                      <a:gd name="connsiteX29" fmla="*/ 0 w 59683"/>
                      <a:gd name="connsiteY29" fmla="*/ 26156 h 34499"/>
                      <a:gd name="connsiteX30" fmla="*/ 9049 w 59683"/>
                      <a:gd name="connsiteY30" fmla="*/ 20926 h 34499"/>
                      <a:gd name="connsiteX31" fmla="*/ 17736 w 59683"/>
                      <a:gd name="connsiteY31" fmla="*/ 19326 h 34499"/>
                      <a:gd name="connsiteX32" fmla="*/ 29699 w 59683"/>
                      <a:gd name="connsiteY32" fmla="*/ 22060 h 34499"/>
                      <a:gd name="connsiteX33" fmla="*/ 30442 w 59683"/>
                      <a:gd name="connsiteY33" fmla="*/ 22374 h 34499"/>
                      <a:gd name="connsiteX34" fmla="*/ 31423 w 59683"/>
                      <a:gd name="connsiteY34" fmla="*/ 22746 h 34499"/>
                      <a:gd name="connsiteX35" fmla="*/ 43015 w 59683"/>
                      <a:gd name="connsiteY35" fmla="*/ 25575 h 34499"/>
                      <a:gd name="connsiteX36" fmla="*/ 50959 w 59683"/>
                      <a:gd name="connsiteY36" fmla="*/ 23832 h 34499"/>
                      <a:gd name="connsiteX37" fmla="*/ 59684 w 59683"/>
                      <a:gd name="connsiteY37" fmla="*/ 18145 h 3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683" h="34499">
                        <a:moveTo>
                          <a:pt x="59684" y="0"/>
                        </a:moveTo>
                        <a:lnTo>
                          <a:pt x="59684" y="8287"/>
                        </a:lnTo>
                        <a:cubicBezTo>
                          <a:pt x="56426" y="10725"/>
                          <a:pt x="53397" y="12487"/>
                          <a:pt x="50616" y="13554"/>
                        </a:cubicBezTo>
                        <a:cubicBezTo>
                          <a:pt x="47844" y="14631"/>
                          <a:pt x="44958" y="15154"/>
                          <a:pt x="41939" y="15154"/>
                        </a:cubicBezTo>
                        <a:cubicBezTo>
                          <a:pt x="38529" y="15154"/>
                          <a:pt x="34557" y="14249"/>
                          <a:pt x="30023" y="12421"/>
                        </a:cubicBezTo>
                        <a:cubicBezTo>
                          <a:pt x="29708" y="12297"/>
                          <a:pt x="29451" y="12202"/>
                          <a:pt x="29232" y="12106"/>
                        </a:cubicBezTo>
                        <a:cubicBezTo>
                          <a:pt x="29051" y="12040"/>
                          <a:pt x="28727" y="11916"/>
                          <a:pt x="28261" y="11735"/>
                        </a:cubicBezTo>
                        <a:cubicBezTo>
                          <a:pt x="23441" y="9849"/>
                          <a:pt x="19583" y="8906"/>
                          <a:pt x="16669" y="8906"/>
                        </a:cubicBezTo>
                        <a:cubicBezTo>
                          <a:pt x="13935" y="8906"/>
                          <a:pt x="11239" y="9497"/>
                          <a:pt x="8563" y="10678"/>
                        </a:cubicBezTo>
                        <a:cubicBezTo>
                          <a:pt x="5896" y="11849"/>
                          <a:pt x="3038" y="13726"/>
                          <a:pt x="0" y="16288"/>
                        </a:cubicBezTo>
                        <a:lnTo>
                          <a:pt x="0" y="7992"/>
                        </a:lnTo>
                        <a:cubicBezTo>
                          <a:pt x="3258" y="5572"/>
                          <a:pt x="6277" y="3839"/>
                          <a:pt x="9049" y="2762"/>
                        </a:cubicBezTo>
                        <a:cubicBezTo>
                          <a:pt x="11830" y="1705"/>
                          <a:pt x="14726" y="1162"/>
                          <a:pt x="17736" y="1162"/>
                        </a:cubicBezTo>
                        <a:cubicBezTo>
                          <a:pt x="21155" y="1162"/>
                          <a:pt x="25137" y="2077"/>
                          <a:pt x="29699" y="3905"/>
                        </a:cubicBezTo>
                        <a:cubicBezTo>
                          <a:pt x="30004" y="4020"/>
                          <a:pt x="30242" y="4115"/>
                          <a:pt x="30394" y="4181"/>
                        </a:cubicBezTo>
                        <a:cubicBezTo>
                          <a:pt x="30613" y="4277"/>
                          <a:pt x="30956" y="4401"/>
                          <a:pt x="31423" y="4591"/>
                        </a:cubicBezTo>
                        <a:cubicBezTo>
                          <a:pt x="36233" y="6477"/>
                          <a:pt x="40100" y="7420"/>
                          <a:pt x="43015" y="7420"/>
                        </a:cubicBezTo>
                        <a:cubicBezTo>
                          <a:pt x="45682" y="7420"/>
                          <a:pt x="48330" y="6839"/>
                          <a:pt x="50959" y="5677"/>
                        </a:cubicBezTo>
                        <a:cubicBezTo>
                          <a:pt x="53578" y="4524"/>
                          <a:pt x="56483" y="2639"/>
                          <a:pt x="59684" y="0"/>
                        </a:cubicBezTo>
                        <a:close/>
                        <a:moveTo>
                          <a:pt x="59684" y="18145"/>
                        </a:moveTo>
                        <a:lnTo>
                          <a:pt x="59684" y="26489"/>
                        </a:lnTo>
                        <a:cubicBezTo>
                          <a:pt x="56426" y="28908"/>
                          <a:pt x="53397" y="30642"/>
                          <a:pt x="50616" y="31709"/>
                        </a:cubicBezTo>
                        <a:cubicBezTo>
                          <a:pt x="47844" y="32785"/>
                          <a:pt x="44958" y="33309"/>
                          <a:pt x="41939" y="33309"/>
                        </a:cubicBezTo>
                        <a:cubicBezTo>
                          <a:pt x="38529" y="33309"/>
                          <a:pt x="34557" y="32404"/>
                          <a:pt x="30023" y="30575"/>
                        </a:cubicBezTo>
                        <a:cubicBezTo>
                          <a:pt x="29708" y="30461"/>
                          <a:pt x="29451" y="30356"/>
                          <a:pt x="29232" y="30261"/>
                        </a:cubicBezTo>
                        <a:cubicBezTo>
                          <a:pt x="29051" y="30194"/>
                          <a:pt x="28727" y="30080"/>
                          <a:pt x="28261" y="29889"/>
                        </a:cubicBezTo>
                        <a:cubicBezTo>
                          <a:pt x="23441" y="28004"/>
                          <a:pt x="19583" y="27061"/>
                          <a:pt x="16669" y="27061"/>
                        </a:cubicBezTo>
                        <a:cubicBezTo>
                          <a:pt x="13935" y="27061"/>
                          <a:pt x="11239" y="27661"/>
                          <a:pt x="8563" y="28832"/>
                        </a:cubicBezTo>
                        <a:cubicBezTo>
                          <a:pt x="5896" y="30013"/>
                          <a:pt x="3038" y="31899"/>
                          <a:pt x="0" y="34500"/>
                        </a:cubicBezTo>
                        <a:lnTo>
                          <a:pt x="0" y="26156"/>
                        </a:lnTo>
                        <a:cubicBezTo>
                          <a:pt x="3258" y="23736"/>
                          <a:pt x="6277" y="21993"/>
                          <a:pt x="9049" y="20926"/>
                        </a:cubicBezTo>
                        <a:cubicBezTo>
                          <a:pt x="11830" y="19860"/>
                          <a:pt x="14726" y="19326"/>
                          <a:pt x="17736" y="19326"/>
                        </a:cubicBezTo>
                        <a:cubicBezTo>
                          <a:pt x="21155" y="19326"/>
                          <a:pt x="25137" y="20231"/>
                          <a:pt x="29699" y="22060"/>
                        </a:cubicBezTo>
                        <a:cubicBezTo>
                          <a:pt x="30042" y="22203"/>
                          <a:pt x="30289" y="22317"/>
                          <a:pt x="30442" y="22374"/>
                        </a:cubicBezTo>
                        <a:cubicBezTo>
                          <a:pt x="30632" y="22441"/>
                          <a:pt x="30956" y="22565"/>
                          <a:pt x="31423" y="22746"/>
                        </a:cubicBezTo>
                        <a:cubicBezTo>
                          <a:pt x="36233" y="24632"/>
                          <a:pt x="40100" y="25575"/>
                          <a:pt x="43015" y="25575"/>
                        </a:cubicBezTo>
                        <a:cubicBezTo>
                          <a:pt x="45682" y="25575"/>
                          <a:pt x="48330" y="24994"/>
                          <a:pt x="50959" y="23832"/>
                        </a:cubicBezTo>
                        <a:cubicBezTo>
                          <a:pt x="53578" y="22670"/>
                          <a:pt x="56483" y="20774"/>
                          <a:pt x="59684" y="1814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18D431DD-D2F2-47AB-A771-E96D09E1A426}"/>
                      </a:ext>
                    </a:extLst>
                  </p:cNvPr>
                  <p:cNvSpPr/>
                  <p:nvPr/>
                </p:nvSpPr>
                <p:spPr>
                  <a:xfrm>
                    <a:off x="10526630" y="3346832"/>
                    <a:ext cx="48063" cy="72028"/>
                  </a:xfrm>
                  <a:custGeom>
                    <a:avLst/>
                    <a:gdLst>
                      <a:gd name="connsiteX0" fmla="*/ 24032 w 48063"/>
                      <a:gd name="connsiteY0" fmla="*/ 0 h 72028"/>
                      <a:gd name="connsiteX1" fmla="*/ 41891 w 48063"/>
                      <a:gd name="connsiteY1" fmla="*/ 9220 h 72028"/>
                      <a:gd name="connsiteX2" fmla="*/ 48063 w 48063"/>
                      <a:gd name="connsiteY2" fmla="*/ 36033 h 72028"/>
                      <a:gd name="connsiteX3" fmla="*/ 41891 w 48063"/>
                      <a:gd name="connsiteY3" fmla="*/ 62798 h 72028"/>
                      <a:gd name="connsiteX4" fmla="*/ 24032 w 48063"/>
                      <a:gd name="connsiteY4" fmla="*/ 72028 h 72028"/>
                      <a:gd name="connsiteX5" fmla="*/ 6172 w 48063"/>
                      <a:gd name="connsiteY5" fmla="*/ 62798 h 72028"/>
                      <a:gd name="connsiteX6" fmla="*/ 0 w 48063"/>
                      <a:gd name="connsiteY6" fmla="*/ 36033 h 72028"/>
                      <a:gd name="connsiteX7" fmla="*/ 6172 w 48063"/>
                      <a:gd name="connsiteY7" fmla="*/ 9220 h 72028"/>
                      <a:gd name="connsiteX8" fmla="*/ 24032 w 48063"/>
                      <a:gd name="connsiteY8" fmla="*/ 0 h 72028"/>
                      <a:gd name="connsiteX9" fmla="*/ 24012 w 48063"/>
                      <a:gd name="connsiteY9" fmla="*/ 7439 h 72028"/>
                      <a:gd name="connsiteX10" fmla="*/ 13040 w 48063"/>
                      <a:gd name="connsiteY10" fmla="*/ 14583 h 72028"/>
                      <a:gd name="connsiteX11" fmla="*/ 9373 w 48063"/>
                      <a:gd name="connsiteY11" fmla="*/ 36033 h 72028"/>
                      <a:gd name="connsiteX12" fmla="*/ 13040 w 48063"/>
                      <a:gd name="connsiteY12" fmla="*/ 57455 h 72028"/>
                      <a:gd name="connsiteX13" fmla="*/ 24012 w 48063"/>
                      <a:gd name="connsiteY13" fmla="*/ 64589 h 72028"/>
                      <a:gd name="connsiteX14" fmla="*/ 35014 w 48063"/>
                      <a:gd name="connsiteY14" fmla="*/ 57455 h 72028"/>
                      <a:gd name="connsiteX15" fmla="*/ 38691 w 48063"/>
                      <a:gd name="connsiteY15" fmla="*/ 36033 h 72028"/>
                      <a:gd name="connsiteX16" fmla="*/ 35014 w 48063"/>
                      <a:gd name="connsiteY16" fmla="*/ 14583 h 72028"/>
                      <a:gd name="connsiteX17" fmla="*/ 24012 w 48063"/>
                      <a:gd name="connsiteY17" fmla="*/ 7439 h 72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063" h="72028">
                        <a:moveTo>
                          <a:pt x="24032" y="0"/>
                        </a:moveTo>
                        <a:cubicBezTo>
                          <a:pt x="31823" y="0"/>
                          <a:pt x="37776" y="3077"/>
                          <a:pt x="41891" y="9220"/>
                        </a:cubicBezTo>
                        <a:cubicBezTo>
                          <a:pt x="46016" y="15383"/>
                          <a:pt x="48063" y="24317"/>
                          <a:pt x="48063" y="36033"/>
                        </a:cubicBezTo>
                        <a:cubicBezTo>
                          <a:pt x="48063" y="47720"/>
                          <a:pt x="46016" y="56645"/>
                          <a:pt x="41891" y="62798"/>
                        </a:cubicBezTo>
                        <a:cubicBezTo>
                          <a:pt x="37776" y="68952"/>
                          <a:pt x="31823" y="72028"/>
                          <a:pt x="24032" y="72028"/>
                        </a:cubicBezTo>
                        <a:cubicBezTo>
                          <a:pt x="16240" y="72028"/>
                          <a:pt x="10287" y="68952"/>
                          <a:pt x="6172" y="62798"/>
                        </a:cubicBezTo>
                        <a:cubicBezTo>
                          <a:pt x="2048" y="56645"/>
                          <a:pt x="0" y="47720"/>
                          <a:pt x="0" y="36033"/>
                        </a:cubicBezTo>
                        <a:cubicBezTo>
                          <a:pt x="0" y="24317"/>
                          <a:pt x="2048" y="15383"/>
                          <a:pt x="6172" y="9220"/>
                        </a:cubicBezTo>
                        <a:cubicBezTo>
                          <a:pt x="10287" y="3077"/>
                          <a:pt x="16240" y="0"/>
                          <a:pt x="24032" y="0"/>
                        </a:cubicBezTo>
                        <a:close/>
                        <a:moveTo>
                          <a:pt x="24012" y="7439"/>
                        </a:moveTo>
                        <a:cubicBezTo>
                          <a:pt x="19136" y="7439"/>
                          <a:pt x="15497" y="9820"/>
                          <a:pt x="13040" y="14583"/>
                        </a:cubicBezTo>
                        <a:cubicBezTo>
                          <a:pt x="10601" y="19336"/>
                          <a:pt x="9373" y="26489"/>
                          <a:pt x="9373" y="36033"/>
                        </a:cubicBezTo>
                        <a:cubicBezTo>
                          <a:pt x="9373" y="45558"/>
                          <a:pt x="10601" y="52692"/>
                          <a:pt x="13040" y="57455"/>
                        </a:cubicBezTo>
                        <a:cubicBezTo>
                          <a:pt x="15497" y="62208"/>
                          <a:pt x="19136" y="64589"/>
                          <a:pt x="24012" y="64589"/>
                        </a:cubicBezTo>
                        <a:cubicBezTo>
                          <a:pt x="28908" y="64589"/>
                          <a:pt x="32576" y="62208"/>
                          <a:pt x="35014" y="57455"/>
                        </a:cubicBezTo>
                        <a:cubicBezTo>
                          <a:pt x="37462" y="52692"/>
                          <a:pt x="38691" y="45558"/>
                          <a:pt x="38691" y="36033"/>
                        </a:cubicBezTo>
                        <a:cubicBezTo>
                          <a:pt x="38691" y="26489"/>
                          <a:pt x="37462" y="19336"/>
                          <a:pt x="35014" y="14583"/>
                        </a:cubicBezTo>
                        <a:cubicBezTo>
                          <a:pt x="32576" y="9820"/>
                          <a:pt x="28908" y="7439"/>
                          <a:pt x="24012" y="74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BC1F114-584B-4272-AE5B-DF800BCF15DC}"/>
                      </a:ext>
                    </a:extLst>
                  </p:cNvPr>
                  <p:cNvSpPr/>
                  <p:nvPr/>
                </p:nvSpPr>
                <p:spPr>
                  <a:xfrm>
                    <a:off x="10588267" y="3405763"/>
                    <a:ext cx="13696" cy="22917"/>
                  </a:xfrm>
                  <a:custGeom>
                    <a:avLst/>
                    <a:gdLst>
                      <a:gd name="connsiteX0" fmla="*/ 3877 w 13696"/>
                      <a:gd name="connsiteY0" fmla="*/ 0 h 22917"/>
                      <a:gd name="connsiteX1" fmla="*/ 13697 w 13696"/>
                      <a:gd name="connsiteY1" fmla="*/ 0 h 22917"/>
                      <a:gd name="connsiteX2" fmla="*/ 13697 w 13696"/>
                      <a:gd name="connsiteY2" fmla="*/ 8020 h 22917"/>
                      <a:gd name="connsiteX3" fmla="*/ 5953 w 13696"/>
                      <a:gd name="connsiteY3" fmla="*/ 22917 h 22917"/>
                      <a:gd name="connsiteX4" fmla="*/ 0 w 13696"/>
                      <a:gd name="connsiteY4" fmla="*/ 22917 h 22917"/>
                      <a:gd name="connsiteX5" fmla="*/ 3877 w 13696"/>
                      <a:gd name="connsiteY5" fmla="*/ 8020 h 22917"/>
                      <a:gd name="connsiteX6" fmla="*/ 3877 w 13696"/>
                      <a:gd name="connsiteY6" fmla="*/ 0 h 22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96" h="22917">
                        <a:moveTo>
                          <a:pt x="3877" y="0"/>
                        </a:moveTo>
                        <a:lnTo>
                          <a:pt x="13697" y="0"/>
                        </a:lnTo>
                        <a:lnTo>
                          <a:pt x="13697" y="8020"/>
                        </a:lnTo>
                        <a:lnTo>
                          <a:pt x="5953" y="22917"/>
                        </a:lnTo>
                        <a:lnTo>
                          <a:pt x="0" y="22917"/>
                        </a:lnTo>
                        <a:lnTo>
                          <a:pt x="3877" y="8020"/>
                        </a:lnTo>
                        <a:lnTo>
                          <a:pt x="387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91A9881B-35A6-4CA7-8C48-CDE6FC50C902}"/>
                      </a:ext>
                    </a:extLst>
                  </p:cNvPr>
                  <p:cNvSpPr/>
                  <p:nvPr/>
                </p:nvSpPr>
                <p:spPr>
                  <a:xfrm>
                    <a:off x="10618252" y="3346832"/>
                    <a:ext cx="44129" cy="70694"/>
                  </a:xfrm>
                  <a:custGeom>
                    <a:avLst/>
                    <a:gdLst>
                      <a:gd name="connsiteX0" fmla="*/ 11316 w 44129"/>
                      <a:gd name="connsiteY0" fmla="*/ 62798 h 70694"/>
                      <a:gd name="connsiteX1" fmla="*/ 44129 w 44129"/>
                      <a:gd name="connsiteY1" fmla="*/ 62798 h 70694"/>
                      <a:gd name="connsiteX2" fmla="*/ 44129 w 44129"/>
                      <a:gd name="connsiteY2" fmla="*/ 70695 h 70694"/>
                      <a:gd name="connsiteX3" fmla="*/ 0 w 44129"/>
                      <a:gd name="connsiteY3" fmla="*/ 70695 h 70694"/>
                      <a:gd name="connsiteX4" fmla="*/ 0 w 44129"/>
                      <a:gd name="connsiteY4" fmla="*/ 62798 h 70694"/>
                      <a:gd name="connsiteX5" fmla="*/ 14621 w 44129"/>
                      <a:gd name="connsiteY5" fmla="*/ 47940 h 70694"/>
                      <a:gd name="connsiteX6" fmla="*/ 26270 w 44129"/>
                      <a:gd name="connsiteY6" fmla="*/ 35900 h 70694"/>
                      <a:gd name="connsiteX7" fmla="*/ 32585 w 44129"/>
                      <a:gd name="connsiteY7" fmla="*/ 27318 h 70694"/>
                      <a:gd name="connsiteX8" fmla="*/ 34376 w 44129"/>
                      <a:gd name="connsiteY8" fmla="*/ 20403 h 70694"/>
                      <a:gd name="connsiteX9" fmla="*/ 30480 w 44129"/>
                      <a:gd name="connsiteY9" fmla="*/ 11373 h 70694"/>
                      <a:gd name="connsiteX10" fmla="*/ 20326 w 44129"/>
                      <a:gd name="connsiteY10" fmla="*/ 7887 h 70694"/>
                      <a:gd name="connsiteX11" fmla="*/ 10973 w 44129"/>
                      <a:gd name="connsiteY11" fmla="*/ 9440 h 70694"/>
                      <a:gd name="connsiteX12" fmla="*/ 448 w 44129"/>
                      <a:gd name="connsiteY12" fmla="*/ 14135 h 70694"/>
                      <a:gd name="connsiteX13" fmla="*/ 448 w 44129"/>
                      <a:gd name="connsiteY13" fmla="*/ 4610 h 70694"/>
                      <a:gd name="connsiteX14" fmla="*/ 11068 w 44129"/>
                      <a:gd name="connsiteY14" fmla="*/ 1162 h 70694"/>
                      <a:gd name="connsiteX15" fmla="*/ 20098 w 44129"/>
                      <a:gd name="connsiteY15" fmla="*/ 0 h 70694"/>
                      <a:gd name="connsiteX16" fmla="*/ 37328 w 44129"/>
                      <a:gd name="connsiteY16" fmla="*/ 5391 h 70694"/>
                      <a:gd name="connsiteX17" fmla="*/ 43748 w 44129"/>
                      <a:gd name="connsiteY17" fmla="*/ 19822 h 70694"/>
                      <a:gd name="connsiteX18" fmla="*/ 42148 w 44129"/>
                      <a:gd name="connsiteY18" fmla="*/ 27937 h 70694"/>
                      <a:gd name="connsiteX19" fmla="*/ 36309 w 44129"/>
                      <a:gd name="connsiteY19" fmla="*/ 36986 h 70694"/>
                      <a:gd name="connsiteX20" fmla="*/ 28908 w 44129"/>
                      <a:gd name="connsiteY20" fmla="*/ 44777 h 70694"/>
                      <a:gd name="connsiteX21" fmla="*/ 11316 w 44129"/>
                      <a:gd name="connsiteY21" fmla="*/ 62798 h 7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4129" h="70694">
                        <a:moveTo>
                          <a:pt x="11316" y="62798"/>
                        </a:moveTo>
                        <a:lnTo>
                          <a:pt x="44129" y="62798"/>
                        </a:lnTo>
                        <a:lnTo>
                          <a:pt x="44129" y="70695"/>
                        </a:lnTo>
                        <a:lnTo>
                          <a:pt x="0" y="70695"/>
                        </a:lnTo>
                        <a:lnTo>
                          <a:pt x="0" y="62798"/>
                        </a:lnTo>
                        <a:cubicBezTo>
                          <a:pt x="3572" y="59112"/>
                          <a:pt x="8439" y="54150"/>
                          <a:pt x="14621" y="47940"/>
                        </a:cubicBezTo>
                        <a:cubicBezTo>
                          <a:pt x="20793" y="41720"/>
                          <a:pt x="24679" y="37710"/>
                          <a:pt x="26270" y="35900"/>
                        </a:cubicBezTo>
                        <a:cubicBezTo>
                          <a:pt x="29280" y="32518"/>
                          <a:pt x="31385" y="29661"/>
                          <a:pt x="32585" y="27318"/>
                        </a:cubicBezTo>
                        <a:cubicBezTo>
                          <a:pt x="33785" y="24975"/>
                          <a:pt x="34376" y="22679"/>
                          <a:pt x="34376" y="20403"/>
                        </a:cubicBezTo>
                        <a:cubicBezTo>
                          <a:pt x="34376" y="16716"/>
                          <a:pt x="33071" y="13707"/>
                          <a:pt x="30480" y="11373"/>
                        </a:cubicBezTo>
                        <a:cubicBezTo>
                          <a:pt x="27880" y="9049"/>
                          <a:pt x="24498" y="7887"/>
                          <a:pt x="20326" y="7887"/>
                        </a:cubicBezTo>
                        <a:cubicBezTo>
                          <a:pt x="17374" y="7887"/>
                          <a:pt x="14249" y="8411"/>
                          <a:pt x="10973" y="9440"/>
                        </a:cubicBezTo>
                        <a:cubicBezTo>
                          <a:pt x="7677" y="10468"/>
                          <a:pt x="4181" y="12030"/>
                          <a:pt x="448" y="14135"/>
                        </a:cubicBezTo>
                        <a:lnTo>
                          <a:pt x="448" y="4610"/>
                        </a:lnTo>
                        <a:cubicBezTo>
                          <a:pt x="4229" y="3086"/>
                          <a:pt x="7772" y="1943"/>
                          <a:pt x="11068" y="1162"/>
                        </a:cubicBezTo>
                        <a:cubicBezTo>
                          <a:pt x="14354" y="391"/>
                          <a:pt x="17364" y="0"/>
                          <a:pt x="20098" y="0"/>
                        </a:cubicBezTo>
                        <a:cubicBezTo>
                          <a:pt x="27299" y="0"/>
                          <a:pt x="33033" y="1800"/>
                          <a:pt x="37328" y="5391"/>
                        </a:cubicBezTo>
                        <a:cubicBezTo>
                          <a:pt x="41615" y="8992"/>
                          <a:pt x="43748" y="13802"/>
                          <a:pt x="43748" y="19822"/>
                        </a:cubicBezTo>
                        <a:cubicBezTo>
                          <a:pt x="43748" y="22679"/>
                          <a:pt x="43215" y="25375"/>
                          <a:pt x="42148" y="27937"/>
                        </a:cubicBezTo>
                        <a:cubicBezTo>
                          <a:pt x="41072" y="30490"/>
                          <a:pt x="39129" y="33509"/>
                          <a:pt x="36309" y="36986"/>
                        </a:cubicBezTo>
                        <a:cubicBezTo>
                          <a:pt x="35528" y="37881"/>
                          <a:pt x="33061" y="40481"/>
                          <a:pt x="28908" y="44777"/>
                        </a:cubicBezTo>
                        <a:cubicBezTo>
                          <a:pt x="24746" y="49073"/>
                          <a:pt x="18888" y="55083"/>
                          <a:pt x="11316" y="6279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3940173C-D421-4387-ADEA-366375D0CE1C}"/>
                      </a:ext>
                    </a:extLst>
                  </p:cNvPr>
                  <p:cNvSpPr/>
                  <p:nvPr/>
                </p:nvSpPr>
                <p:spPr>
                  <a:xfrm>
                    <a:off x="10707339" y="3345194"/>
                    <a:ext cx="46586" cy="73666"/>
                  </a:xfrm>
                  <a:custGeom>
                    <a:avLst/>
                    <a:gdLst>
                      <a:gd name="connsiteX0" fmla="*/ 37957 w 46586"/>
                      <a:gd name="connsiteY0" fmla="*/ 28280 h 73666"/>
                      <a:gd name="connsiteX1" fmla="*/ 37957 w 46586"/>
                      <a:gd name="connsiteY1" fmla="*/ 0 h 73666"/>
                      <a:gd name="connsiteX2" fmla="*/ 46587 w 46586"/>
                      <a:gd name="connsiteY2" fmla="*/ 0 h 73666"/>
                      <a:gd name="connsiteX3" fmla="*/ 46587 w 46586"/>
                      <a:gd name="connsiteY3" fmla="*/ 72333 h 73666"/>
                      <a:gd name="connsiteX4" fmla="*/ 37957 w 46586"/>
                      <a:gd name="connsiteY4" fmla="*/ 72333 h 73666"/>
                      <a:gd name="connsiteX5" fmla="*/ 37957 w 46586"/>
                      <a:gd name="connsiteY5" fmla="*/ 64437 h 73666"/>
                      <a:gd name="connsiteX6" fmla="*/ 31147 w 46586"/>
                      <a:gd name="connsiteY6" fmla="*/ 71399 h 73666"/>
                      <a:gd name="connsiteX7" fmla="*/ 21279 w 46586"/>
                      <a:gd name="connsiteY7" fmla="*/ 73666 h 73666"/>
                      <a:gd name="connsiteX8" fmla="*/ 5925 w 46586"/>
                      <a:gd name="connsiteY8" fmla="*/ 66142 h 73666"/>
                      <a:gd name="connsiteX9" fmla="*/ 0 w 46586"/>
                      <a:gd name="connsiteY9" fmla="*/ 46358 h 73666"/>
                      <a:gd name="connsiteX10" fmla="*/ 5925 w 46586"/>
                      <a:gd name="connsiteY10" fmla="*/ 26575 h 73666"/>
                      <a:gd name="connsiteX11" fmla="*/ 21279 w 46586"/>
                      <a:gd name="connsiteY11" fmla="*/ 19050 h 73666"/>
                      <a:gd name="connsiteX12" fmla="*/ 31147 w 46586"/>
                      <a:gd name="connsiteY12" fmla="*/ 21317 h 73666"/>
                      <a:gd name="connsiteX13" fmla="*/ 37957 w 46586"/>
                      <a:gd name="connsiteY13" fmla="*/ 28280 h 73666"/>
                      <a:gd name="connsiteX14" fmla="*/ 8782 w 46586"/>
                      <a:gd name="connsiteY14" fmla="*/ 46358 h 73666"/>
                      <a:gd name="connsiteX15" fmla="*/ 12668 w 46586"/>
                      <a:gd name="connsiteY15" fmla="*/ 61160 h 73666"/>
                      <a:gd name="connsiteX16" fmla="*/ 23346 w 46586"/>
                      <a:gd name="connsiteY16" fmla="*/ 66523 h 73666"/>
                      <a:gd name="connsiteX17" fmla="*/ 34042 w 46586"/>
                      <a:gd name="connsiteY17" fmla="*/ 61160 h 73666"/>
                      <a:gd name="connsiteX18" fmla="*/ 37957 w 46586"/>
                      <a:gd name="connsiteY18" fmla="*/ 46358 h 73666"/>
                      <a:gd name="connsiteX19" fmla="*/ 34042 w 46586"/>
                      <a:gd name="connsiteY19" fmla="*/ 31557 h 73666"/>
                      <a:gd name="connsiteX20" fmla="*/ 23346 w 46586"/>
                      <a:gd name="connsiteY20" fmla="*/ 26194 h 73666"/>
                      <a:gd name="connsiteX21" fmla="*/ 12668 w 46586"/>
                      <a:gd name="connsiteY21" fmla="*/ 31557 h 73666"/>
                      <a:gd name="connsiteX22" fmla="*/ 8782 w 46586"/>
                      <a:gd name="connsiteY22" fmla="*/ 46358 h 7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6586" h="73666">
                        <a:moveTo>
                          <a:pt x="37957" y="28280"/>
                        </a:moveTo>
                        <a:lnTo>
                          <a:pt x="37957" y="0"/>
                        </a:lnTo>
                        <a:lnTo>
                          <a:pt x="46587" y="0"/>
                        </a:lnTo>
                        <a:lnTo>
                          <a:pt x="46587" y="72333"/>
                        </a:lnTo>
                        <a:lnTo>
                          <a:pt x="37957" y="72333"/>
                        </a:lnTo>
                        <a:lnTo>
                          <a:pt x="37957" y="64437"/>
                        </a:lnTo>
                        <a:cubicBezTo>
                          <a:pt x="36157" y="67571"/>
                          <a:pt x="33890" y="69885"/>
                          <a:pt x="31147" y="71399"/>
                        </a:cubicBezTo>
                        <a:cubicBezTo>
                          <a:pt x="28413" y="72905"/>
                          <a:pt x="25117" y="73666"/>
                          <a:pt x="21279" y="73666"/>
                        </a:cubicBezTo>
                        <a:cubicBezTo>
                          <a:pt x="14983" y="73666"/>
                          <a:pt x="9868" y="71161"/>
                          <a:pt x="5925" y="66142"/>
                        </a:cubicBezTo>
                        <a:cubicBezTo>
                          <a:pt x="1972" y="61131"/>
                          <a:pt x="0" y="54531"/>
                          <a:pt x="0" y="46358"/>
                        </a:cubicBezTo>
                        <a:cubicBezTo>
                          <a:pt x="0" y="38186"/>
                          <a:pt x="1972" y="31585"/>
                          <a:pt x="5925" y="26575"/>
                        </a:cubicBezTo>
                        <a:cubicBezTo>
                          <a:pt x="9868" y="21565"/>
                          <a:pt x="14983" y="19050"/>
                          <a:pt x="21279" y="19050"/>
                        </a:cubicBezTo>
                        <a:cubicBezTo>
                          <a:pt x="25117" y="19050"/>
                          <a:pt x="28413" y="19812"/>
                          <a:pt x="31147" y="21317"/>
                        </a:cubicBezTo>
                        <a:cubicBezTo>
                          <a:pt x="33890" y="22831"/>
                          <a:pt x="36157" y="25146"/>
                          <a:pt x="37957" y="28280"/>
                        </a:cubicBezTo>
                        <a:close/>
                        <a:moveTo>
                          <a:pt x="8782" y="46358"/>
                        </a:moveTo>
                        <a:cubicBezTo>
                          <a:pt x="8782" y="52645"/>
                          <a:pt x="10077" y="57579"/>
                          <a:pt x="12668" y="61160"/>
                        </a:cubicBezTo>
                        <a:cubicBezTo>
                          <a:pt x="15259" y="64741"/>
                          <a:pt x="18812" y="66523"/>
                          <a:pt x="23346" y="66523"/>
                        </a:cubicBezTo>
                        <a:cubicBezTo>
                          <a:pt x="27870" y="66523"/>
                          <a:pt x="31442" y="64741"/>
                          <a:pt x="34042" y="61160"/>
                        </a:cubicBezTo>
                        <a:cubicBezTo>
                          <a:pt x="36652" y="57579"/>
                          <a:pt x="37957" y="52645"/>
                          <a:pt x="37957" y="46358"/>
                        </a:cubicBezTo>
                        <a:cubicBezTo>
                          <a:pt x="37957" y="40072"/>
                          <a:pt x="36652" y="35138"/>
                          <a:pt x="34042" y="31557"/>
                        </a:cubicBezTo>
                        <a:cubicBezTo>
                          <a:pt x="31442" y="27975"/>
                          <a:pt x="27870" y="26194"/>
                          <a:pt x="23346" y="26194"/>
                        </a:cubicBezTo>
                        <a:cubicBezTo>
                          <a:pt x="18812" y="26194"/>
                          <a:pt x="15259" y="27975"/>
                          <a:pt x="12668" y="31557"/>
                        </a:cubicBezTo>
                        <a:cubicBezTo>
                          <a:pt x="10077" y="35138"/>
                          <a:pt x="8782" y="40072"/>
                          <a:pt x="8782" y="463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E203F7E7-86F0-4F42-AE30-C3A5088E2638}"/>
                      </a:ext>
                    </a:extLst>
                  </p:cNvPr>
                  <p:cNvSpPr/>
                  <p:nvPr/>
                </p:nvSpPr>
                <p:spPr>
                  <a:xfrm>
                    <a:off x="10771966" y="3348023"/>
                    <a:ext cx="49263" cy="69504"/>
                  </a:xfrm>
                  <a:custGeom>
                    <a:avLst/>
                    <a:gdLst>
                      <a:gd name="connsiteX0" fmla="*/ 0 w 49263"/>
                      <a:gd name="connsiteY0" fmla="*/ 0 h 69504"/>
                      <a:gd name="connsiteX1" fmla="*/ 24060 w 49263"/>
                      <a:gd name="connsiteY1" fmla="*/ 0 h 69504"/>
                      <a:gd name="connsiteX2" fmla="*/ 40624 w 49263"/>
                      <a:gd name="connsiteY2" fmla="*/ 4467 h 69504"/>
                      <a:gd name="connsiteX3" fmla="*/ 46434 w 49263"/>
                      <a:gd name="connsiteY3" fmla="*/ 17183 h 69504"/>
                      <a:gd name="connsiteX4" fmla="*/ 43482 w 49263"/>
                      <a:gd name="connsiteY4" fmla="*/ 27346 h 69504"/>
                      <a:gd name="connsiteX5" fmla="*/ 34776 w 49263"/>
                      <a:gd name="connsiteY5" fmla="*/ 32052 h 69504"/>
                      <a:gd name="connsiteX6" fmla="*/ 45453 w 49263"/>
                      <a:gd name="connsiteY6" fmla="*/ 38262 h 69504"/>
                      <a:gd name="connsiteX7" fmla="*/ 49263 w 49263"/>
                      <a:gd name="connsiteY7" fmla="*/ 50064 h 69504"/>
                      <a:gd name="connsiteX8" fmla="*/ 42958 w 49263"/>
                      <a:gd name="connsiteY8" fmla="*/ 64427 h 69504"/>
                      <a:gd name="connsiteX9" fmla="*/ 24994 w 49263"/>
                      <a:gd name="connsiteY9" fmla="*/ 69504 h 69504"/>
                      <a:gd name="connsiteX10" fmla="*/ 0 w 49263"/>
                      <a:gd name="connsiteY10" fmla="*/ 69504 h 69504"/>
                      <a:gd name="connsiteX11" fmla="*/ 0 w 49263"/>
                      <a:gd name="connsiteY11" fmla="*/ 0 h 69504"/>
                      <a:gd name="connsiteX12" fmla="*/ 9382 w 49263"/>
                      <a:gd name="connsiteY12" fmla="*/ 7734 h 69504"/>
                      <a:gd name="connsiteX13" fmla="*/ 9382 w 49263"/>
                      <a:gd name="connsiteY13" fmla="*/ 28718 h 69504"/>
                      <a:gd name="connsiteX14" fmla="*/ 23365 w 49263"/>
                      <a:gd name="connsiteY14" fmla="*/ 28718 h 69504"/>
                      <a:gd name="connsiteX15" fmla="*/ 33680 w 49263"/>
                      <a:gd name="connsiteY15" fmla="*/ 26137 h 69504"/>
                      <a:gd name="connsiteX16" fmla="*/ 37062 w 49263"/>
                      <a:gd name="connsiteY16" fmla="*/ 18231 h 69504"/>
                      <a:gd name="connsiteX17" fmla="*/ 33680 w 49263"/>
                      <a:gd name="connsiteY17" fmla="*/ 10354 h 69504"/>
                      <a:gd name="connsiteX18" fmla="*/ 23365 w 49263"/>
                      <a:gd name="connsiteY18" fmla="*/ 7734 h 69504"/>
                      <a:gd name="connsiteX19" fmla="*/ 9382 w 49263"/>
                      <a:gd name="connsiteY19" fmla="*/ 7734 h 69504"/>
                      <a:gd name="connsiteX20" fmla="*/ 9382 w 49263"/>
                      <a:gd name="connsiteY20" fmla="*/ 36309 h 69504"/>
                      <a:gd name="connsiteX21" fmla="*/ 9382 w 49263"/>
                      <a:gd name="connsiteY21" fmla="*/ 61760 h 69504"/>
                      <a:gd name="connsiteX22" fmla="*/ 24536 w 49263"/>
                      <a:gd name="connsiteY22" fmla="*/ 61760 h 69504"/>
                      <a:gd name="connsiteX23" fmla="*/ 35671 w 49263"/>
                      <a:gd name="connsiteY23" fmla="*/ 58617 h 69504"/>
                      <a:gd name="connsiteX24" fmla="*/ 39291 w 49263"/>
                      <a:gd name="connsiteY24" fmla="*/ 49016 h 69504"/>
                      <a:gd name="connsiteX25" fmla="*/ 35671 w 49263"/>
                      <a:gd name="connsiteY25" fmla="*/ 39405 h 69504"/>
                      <a:gd name="connsiteX26" fmla="*/ 24536 w 49263"/>
                      <a:gd name="connsiteY26" fmla="*/ 36309 h 69504"/>
                      <a:gd name="connsiteX27" fmla="*/ 9382 w 49263"/>
                      <a:gd name="connsiteY27" fmla="*/ 36309 h 69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9263" h="69504">
                        <a:moveTo>
                          <a:pt x="0" y="0"/>
                        </a:moveTo>
                        <a:lnTo>
                          <a:pt x="24060" y="0"/>
                        </a:lnTo>
                        <a:cubicBezTo>
                          <a:pt x="31223" y="0"/>
                          <a:pt x="36747" y="1486"/>
                          <a:pt x="40624" y="4467"/>
                        </a:cubicBezTo>
                        <a:cubicBezTo>
                          <a:pt x="44501" y="7458"/>
                          <a:pt x="46434" y="11687"/>
                          <a:pt x="46434" y="17183"/>
                        </a:cubicBezTo>
                        <a:cubicBezTo>
                          <a:pt x="46434" y="21450"/>
                          <a:pt x="45453" y="24832"/>
                          <a:pt x="43482" y="27346"/>
                        </a:cubicBezTo>
                        <a:cubicBezTo>
                          <a:pt x="41500" y="29861"/>
                          <a:pt x="38595" y="31433"/>
                          <a:pt x="34776" y="32052"/>
                        </a:cubicBezTo>
                        <a:cubicBezTo>
                          <a:pt x="39357" y="33042"/>
                          <a:pt x="42919" y="35119"/>
                          <a:pt x="45453" y="38262"/>
                        </a:cubicBezTo>
                        <a:cubicBezTo>
                          <a:pt x="47996" y="41405"/>
                          <a:pt x="49263" y="45339"/>
                          <a:pt x="49263" y="50064"/>
                        </a:cubicBezTo>
                        <a:cubicBezTo>
                          <a:pt x="49263" y="56255"/>
                          <a:pt x="47168" y="61055"/>
                          <a:pt x="42958" y="64427"/>
                        </a:cubicBezTo>
                        <a:cubicBezTo>
                          <a:pt x="38748" y="67809"/>
                          <a:pt x="32766" y="69504"/>
                          <a:pt x="24994" y="69504"/>
                        </a:cubicBezTo>
                        <a:lnTo>
                          <a:pt x="0" y="69504"/>
                        </a:lnTo>
                        <a:lnTo>
                          <a:pt x="0" y="0"/>
                        </a:lnTo>
                        <a:close/>
                        <a:moveTo>
                          <a:pt x="9382" y="7734"/>
                        </a:moveTo>
                        <a:lnTo>
                          <a:pt x="9382" y="28718"/>
                        </a:lnTo>
                        <a:lnTo>
                          <a:pt x="23365" y="28718"/>
                        </a:lnTo>
                        <a:cubicBezTo>
                          <a:pt x="27975" y="28718"/>
                          <a:pt x="31404" y="27861"/>
                          <a:pt x="33680" y="26137"/>
                        </a:cubicBezTo>
                        <a:cubicBezTo>
                          <a:pt x="35928" y="24403"/>
                          <a:pt x="37062" y="21774"/>
                          <a:pt x="37062" y="18231"/>
                        </a:cubicBezTo>
                        <a:cubicBezTo>
                          <a:pt x="37062" y="14716"/>
                          <a:pt x="35928" y="12087"/>
                          <a:pt x="33680" y="10354"/>
                        </a:cubicBezTo>
                        <a:cubicBezTo>
                          <a:pt x="31404" y="8611"/>
                          <a:pt x="27975" y="7734"/>
                          <a:pt x="23365" y="7734"/>
                        </a:cubicBezTo>
                        <a:lnTo>
                          <a:pt x="9382" y="7734"/>
                        </a:lnTo>
                        <a:close/>
                        <a:moveTo>
                          <a:pt x="9382" y="36309"/>
                        </a:moveTo>
                        <a:lnTo>
                          <a:pt x="9382" y="61760"/>
                        </a:lnTo>
                        <a:lnTo>
                          <a:pt x="24536" y="61760"/>
                        </a:lnTo>
                        <a:cubicBezTo>
                          <a:pt x="29546" y="61760"/>
                          <a:pt x="33261" y="60722"/>
                          <a:pt x="35671" y="58617"/>
                        </a:cubicBezTo>
                        <a:cubicBezTo>
                          <a:pt x="38081" y="56531"/>
                          <a:pt x="39291" y="53321"/>
                          <a:pt x="39291" y="49016"/>
                        </a:cubicBezTo>
                        <a:cubicBezTo>
                          <a:pt x="39291" y="44672"/>
                          <a:pt x="38081" y="41463"/>
                          <a:pt x="35671" y="39405"/>
                        </a:cubicBezTo>
                        <a:cubicBezTo>
                          <a:pt x="33261" y="37348"/>
                          <a:pt x="29546" y="36309"/>
                          <a:pt x="24536" y="36309"/>
                        </a:cubicBezTo>
                        <a:lnTo>
                          <a:pt x="9382" y="363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185E9322-6A03-4857-89C7-4C1A935EAA5B}"/>
                      </a:ext>
                    </a:extLst>
                  </p:cNvPr>
                  <p:cNvSpPr/>
                  <p:nvPr/>
                </p:nvSpPr>
                <p:spPr>
                  <a:xfrm>
                    <a:off x="10827935" y="3348023"/>
                    <a:ext cx="32146" cy="78276"/>
                  </a:xfrm>
                  <a:custGeom>
                    <a:avLst/>
                    <a:gdLst>
                      <a:gd name="connsiteX0" fmla="*/ 24232 w 32146"/>
                      <a:gd name="connsiteY0" fmla="*/ 0 h 78276"/>
                      <a:gd name="connsiteX1" fmla="*/ 32147 w 32146"/>
                      <a:gd name="connsiteY1" fmla="*/ 0 h 78276"/>
                      <a:gd name="connsiteX2" fmla="*/ 7916 w 32146"/>
                      <a:gd name="connsiteY2" fmla="*/ 78277 h 78276"/>
                      <a:gd name="connsiteX3" fmla="*/ 0 w 32146"/>
                      <a:gd name="connsiteY3" fmla="*/ 78277 h 78276"/>
                      <a:gd name="connsiteX4" fmla="*/ 24232 w 32146"/>
                      <a:gd name="connsiteY4" fmla="*/ 0 h 78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78276">
                        <a:moveTo>
                          <a:pt x="24232" y="0"/>
                        </a:moveTo>
                        <a:lnTo>
                          <a:pt x="32147" y="0"/>
                        </a:lnTo>
                        <a:lnTo>
                          <a:pt x="7916" y="78277"/>
                        </a:lnTo>
                        <a:lnTo>
                          <a:pt x="0" y="78277"/>
                        </a:lnTo>
                        <a:lnTo>
                          <a:pt x="2423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9F6C585B-8B98-4749-80BB-1ECF27FAA1A7}"/>
                      </a:ext>
                    </a:extLst>
                  </p:cNvPr>
                  <p:cNvSpPr/>
                  <p:nvPr/>
                </p:nvSpPr>
                <p:spPr>
                  <a:xfrm>
                    <a:off x="10868664" y="3345194"/>
                    <a:ext cx="46282" cy="72333"/>
                  </a:xfrm>
                  <a:custGeom>
                    <a:avLst/>
                    <a:gdLst>
                      <a:gd name="connsiteX0" fmla="*/ 0 w 46282"/>
                      <a:gd name="connsiteY0" fmla="*/ 0 h 72333"/>
                      <a:gd name="connsiteX1" fmla="*/ 8630 w 46282"/>
                      <a:gd name="connsiteY1" fmla="*/ 0 h 72333"/>
                      <a:gd name="connsiteX2" fmla="*/ 8630 w 46282"/>
                      <a:gd name="connsiteY2" fmla="*/ 42701 h 72333"/>
                      <a:gd name="connsiteX3" fmla="*/ 34166 w 46282"/>
                      <a:gd name="connsiteY3" fmla="*/ 20241 h 72333"/>
                      <a:gd name="connsiteX4" fmla="*/ 45091 w 46282"/>
                      <a:gd name="connsiteY4" fmla="*/ 20241 h 72333"/>
                      <a:gd name="connsiteX5" fmla="*/ 17469 w 46282"/>
                      <a:gd name="connsiteY5" fmla="*/ 44606 h 72333"/>
                      <a:gd name="connsiteX6" fmla="*/ 46282 w 46282"/>
                      <a:gd name="connsiteY6" fmla="*/ 72333 h 72333"/>
                      <a:gd name="connsiteX7" fmla="*/ 35109 w 46282"/>
                      <a:gd name="connsiteY7" fmla="*/ 72333 h 72333"/>
                      <a:gd name="connsiteX8" fmla="*/ 8630 w 46282"/>
                      <a:gd name="connsiteY8" fmla="*/ 46892 h 72333"/>
                      <a:gd name="connsiteX9" fmla="*/ 8630 w 46282"/>
                      <a:gd name="connsiteY9" fmla="*/ 72333 h 72333"/>
                      <a:gd name="connsiteX10" fmla="*/ 0 w 46282"/>
                      <a:gd name="connsiteY10" fmla="*/ 72333 h 72333"/>
                      <a:gd name="connsiteX11" fmla="*/ 0 w 46282"/>
                      <a:gd name="connsiteY11" fmla="*/ 0 h 72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6282" h="72333">
                        <a:moveTo>
                          <a:pt x="0" y="0"/>
                        </a:moveTo>
                        <a:lnTo>
                          <a:pt x="8630" y="0"/>
                        </a:lnTo>
                        <a:lnTo>
                          <a:pt x="8630" y="42701"/>
                        </a:lnTo>
                        <a:lnTo>
                          <a:pt x="34166" y="20241"/>
                        </a:lnTo>
                        <a:lnTo>
                          <a:pt x="45091" y="20241"/>
                        </a:lnTo>
                        <a:lnTo>
                          <a:pt x="17469" y="44606"/>
                        </a:lnTo>
                        <a:lnTo>
                          <a:pt x="46282" y="72333"/>
                        </a:lnTo>
                        <a:lnTo>
                          <a:pt x="35109" y="72333"/>
                        </a:lnTo>
                        <a:lnTo>
                          <a:pt x="8630" y="46892"/>
                        </a:lnTo>
                        <a:lnTo>
                          <a:pt x="8630" y="72333"/>
                        </a:lnTo>
                        <a:lnTo>
                          <a:pt x="0" y="723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FEBB8EF9-0B9F-483A-B0D2-AC5854B123FB}"/>
                      </a:ext>
                    </a:extLst>
                  </p:cNvPr>
                  <p:cNvSpPr/>
                  <p:nvPr/>
                </p:nvSpPr>
                <p:spPr>
                  <a:xfrm>
                    <a:off x="10923823" y="3364244"/>
                    <a:ext cx="75904" cy="53283"/>
                  </a:xfrm>
                  <a:custGeom>
                    <a:avLst/>
                    <a:gdLst>
                      <a:gd name="connsiteX0" fmla="*/ 40824 w 75904"/>
                      <a:gd name="connsiteY0" fmla="*/ 11268 h 53283"/>
                      <a:gd name="connsiteX1" fmla="*/ 48473 w 75904"/>
                      <a:gd name="connsiteY1" fmla="*/ 2753 h 53283"/>
                      <a:gd name="connsiteX2" fmla="*/ 58960 w 75904"/>
                      <a:gd name="connsiteY2" fmla="*/ 0 h 53283"/>
                      <a:gd name="connsiteX3" fmla="*/ 71495 w 75904"/>
                      <a:gd name="connsiteY3" fmla="*/ 5696 h 53283"/>
                      <a:gd name="connsiteX4" fmla="*/ 75905 w 75904"/>
                      <a:gd name="connsiteY4" fmla="*/ 21908 h 53283"/>
                      <a:gd name="connsiteX5" fmla="*/ 75905 w 75904"/>
                      <a:gd name="connsiteY5" fmla="*/ 53283 h 53283"/>
                      <a:gd name="connsiteX6" fmla="*/ 67266 w 75904"/>
                      <a:gd name="connsiteY6" fmla="*/ 53283 h 53283"/>
                      <a:gd name="connsiteX7" fmla="*/ 67266 w 75904"/>
                      <a:gd name="connsiteY7" fmla="*/ 22184 h 53283"/>
                      <a:gd name="connsiteX8" fmla="*/ 64627 w 75904"/>
                      <a:gd name="connsiteY8" fmla="*/ 11068 h 53283"/>
                      <a:gd name="connsiteX9" fmla="*/ 56569 w 75904"/>
                      <a:gd name="connsiteY9" fmla="*/ 7439 h 53283"/>
                      <a:gd name="connsiteX10" fmla="*/ 46111 w 75904"/>
                      <a:gd name="connsiteY10" fmla="*/ 11859 h 53283"/>
                      <a:gd name="connsiteX11" fmla="*/ 42263 w 75904"/>
                      <a:gd name="connsiteY11" fmla="*/ 23908 h 53283"/>
                      <a:gd name="connsiteX12" fmla="*/ 42263 w 75904"/>
                      <a:gd name="connsiteY12" fmla="*/ 53283 h 53283"/>
                      <a:gd name="connsiteX13" fmla="*/ 33633 w 75904"/>
                      <a:gd name="connsiteY13" fmla="*/ 53283 h 53283"/>
                      <a:gd name="connsiteX14" fmla="*/ 33633 w 75904"/>
                      <a:gd name="connsiteY14" fmla="*/ 22184 h 53283"/>
                      <a:gd name="connsiteX15" fmla="*/ 30994 w 75904"/>
                      <a:gd name="connsiteY15" fmla="*/ 11049 h 53283"/>
                      <a:gd name="connsiteX16" fmla="*/ 22841 w 75904"/>
                      <a:gd name="connsiteY16" fmla="*/ 7439 h 53283"/>
                      <a:gd name="connsiteX17" fmla="*/ 12468 w 75904"/>
                      <a:gd name="connsiteY17" fmla="*/ 11887 h 53283"/>
                      <a:gd name="connsiteX18" fmla="*/ 8630 w 75904"/>
                      <a:gd name="connsiteY18" fmla="*/ 23908 h 53283"/>
                      <a:gd name="connsiteX19" fmla="*/ 8630 w 75904"/>
                      <a:gd name="connsiteY19" fmla="*/ 53283 h 53283"/>
                      <a:gd name="connsiteX20" fmla="*/ 0 w 75904"/>
                      <a:gd name="connsiteY20" fmla="*/ 53283 h 53283"/>
                      <a:gd name="connsiteX21" fmla="*/ 0 w 75904"/>
                      <a:gd name="connsiteY21" fmla="*/ 1191 h 53283"/>
                      <a:gd name="connsiteX22" fmla="*/ 8630 w 75904"/>
                      <a:gd name="connsiteY22" fmla="*/ 1191 h 53283"/>
                      <a:gd name="connsiteX23" fmla="*/ 8630 w 75904"/>
                      <a:gd name="connsiteY23" fmla="*/ 9373 h 53283"/>
                      <a:gd name="connsiteX24" fmla="*/ 15630 w 75904"/>
                      <a:gd name="connsiteY24" fmla="*/ 2286 h 53283"/>
                      <a:gd name="connsiteX25" fmla="*/ 25327 w 75904"/>
                      <a:gd name="connsiteY25" fmla="*/ 0 h 53283"/>
                      <a:gd name="connsiteX26" fmla="*/ 34957 w 75904"/>
                      <a:gd name="connsiteY26" fmla="*/ 2896 h 53283"/>
                      <a:gd name="connsiteX27" fmla="*/ 40824 w 75904"/>
                      <a:gd name="connsiteY27" fmla="*/ 11268 h 5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5904" h="53283">
                        <a:moveTo>
                          <a:pt x="40824" y="11268"/>
                        </a:moveTo>
                        <a:cubicBezTo>
                          <a:pt x="42958" y="7420"/>
                          <a:pt x="45501" y="4582"/>
                          <a:pt x="48473" y="2753"/>
                        </a:cubicBezTo>
                        <a:cubicBezTo>
                          <a:pt x="51445" y="924"/>
                          <a:pt x="54940" y="0"/>
                          <a:pt x="58960" y="0"/>
                        </a:cubicBezTo>
                        <a:cubicBezTo>
                          <a:pt x="64380" y="0"/>
                          <a:pt x="68551" y="1896"/>
                          <a:pt x="71495" y="5696"/>
                        </a:cubicBezTo>
                        <a:cubicBezTo>
                          <a:pt x="74428" y="9497"/>
                          <a:pt x="75905" y="14897"/>
                          <a:pt x="75905" y="21908"/>
                        </a:cubicBezTo>
                        <a:lnTo>
                          <a:pt x="75905" y="53283"/>
                        </a:lnTo>
                        <a:lnTo>
                          <a:pt x="67266" y="53283"/>
                        </a:lnTo>
                        <a:lnTo>
                          <a:pt x="67266" y="22184"/>
                        </a:lnTo>
                        <a:cubicBezTo>
                          <a:pt x="67266" y="17193"/>
                          <a:pt x="66389" y="13488"/>
                          <a:pt x="64627" y="11068"/>
                        </a:cubicBezTo>
                        <a:cubicBezTo>
                          <a:pt x="62865" y="8649"/>
                          <a:pt x="60179" y="7439"/>
                          <a:pt x="56569" y="7439"/>
                        </a:cubicBezTo>
                        <a:cubicBezTo>
                          <a:pt x="52149" y="7439"/>
                          <a:pt x="48673" y="8906"/>
                          <a:pt x="46111" y="11859"/>
                        </a:cubicBezTo>
                        <a:cubicBezTo>
                          <a:pt x="43539" y="14812"/>
                          <a:pt x="42263" y="18812"/>
                          <a:pt x="42263" y="23908"/>
                        </a:cubicBezTo>
                        <a:lnTo>
                          <a:pt x="42263" y="53283"/>
                        </a:lnTo>
                        <a:lnTo>
                          <a:pt x="33633" y="53283"/>
                        </a:lnTo>
                        <a:lnTo>
                          <a:pt x="33633" y="22184"/>
                        </a:lnTo>
                        <a:cubicBezTo>
                          <a:pt x="33633" y="17164"/>
                          <a:pt x="32747" y="13449"/>
                          <a:pt x="30994" y="11049"/>
                        </a:cubicBezTo>
                        <a:cubicBezTo>
                          <a:pt x="29232" y="8639"/>
                          <a:pt x="26518" y="7439"/>
                          <a:pt x="22841" y="7439"/>
                        </a:cubicBezTo>
                        <a:cubicBezTo>
                          <a:pt x="18488" y="7439"/>
                          <a:pt x="15040" y="8915"/>
                          <a:pt x="12468" y="11887"/>
                        </a:cubicBezTo>
                        <a:cubicBezTo>
                          <a:pt x="9906" y="14840"/>
                          <a:pt x="8630" y="18840"/>
                          <a:pt x="8630" y="23908"/>
                        </a:cubicBezTo>
                        <a:lnTo>
                          <a:pt x="8630" y="53283"/>
                        </a:lnTo>
                        <a:lnTo>
                          <a:pt x="0" y="53283"/>
                        </a:lnTo>
                        <a:lnTo>
                          <a:pt x="0" y="1191"/>
                        </a:lnTo>
                        <a:lnTo>
                          <a:pt x="8630" y="1191"/>
                        </a:lnTo>
                        <a:lnTo>
                          <a:pt x="8630" y="9373"/>
                        </a:lnTo>
                        <a:cubicBezTo>
                          <a:pt x="10573" y="6172"/>
                          <a:pt x="12916" y="3810"/>
                          <a:pt x="15630" y="2286"/>
                        </a:cubicBezTo>
                        <a:cubicBezTo>
                          <a:pt x="18355" y="762"/>
                          <a:pt x="21584" y="0"/>
                          <a:pt x="25327" y="0"/>
                        </a:cubicBezTo>
                        <a:cubicBezTo>
                          <a:pt x="29099" y="0"/>
                          <a:pt x="32299" y="962"/>
                          <a:pt x="34957" y="2896"/>
                        </a:cubicBezTo>
                        <a:cubicBezTo>
                          <a:pt x="37595" y="4820"/>
                          <a:pt x="39548" y="7611"/>
                          <a:pt x="40824" y="1126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</p:grpSp>
        <p:sp>
          <p:nvSpPr>
            <p:cNvPr id="14" name="CustomShape 1">
              <a:extLst>
                <a:ext uri="{FF2B5EF4-FFF2-40B4-BE49-F238E27FC236}">
                  <a16:creationId xmlns:a16="http://schemas.microsoft.com/office/drawing/2014/main" id="{D83B34BE-A3E3-4B7B-AD82-14CB57D76A91}"/>
                </a:ext>
              </a:extLst>
            </p:cNvPr>
            <p:cNvSpPr/>
            <p:nvPr/>
          </p:nvSpPr>
          <p:spPr>
            <a:xfrm rot="16200000">
              <a:off x="706858" y="4357469"/>
              <a:ext cx="2909896" cy="3011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72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GB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Attenuation (dB/km)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6" name="CustomShape 1">
              <a:extLst>
                <a:ext uri="{FF2B5EF4-FFF2-40B4-BE49-F238E27FC236}">
                  <a16:creationId xmlns:a16="http://schemas.microsoft.com/office/drawing/2014/main" id="{A2008E2C-5BD7-4207-B95C-8D0C1DB2FE8C}"/>
                </a:ext>
              </a:extLst>
            </p:cNvPr>
            <p:cNvSpPr/>
            <p:nvPr/>
          </p:nvSpPr>
          <p:spPr>
            <a:xfrm>
              <a:off x="2617357" y="6129691"/>
              <a:ext cx="4162494" cy="30110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72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</a:pPr>
              <a:r>
                <a:rPr lang="en-GB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Wavelength (</a:t>
              </a:r>
              <a:r>
                <a:rPr lang="en-GB" sz="16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μm</a:t>
              </a:r>
              <a:r>
                <a:rPr lang="en-GB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ustomShape 1">
                <a:extLst>
                  <a:ext uri="{FF2B5EF4-FFF2-40B4-BE49-F238E27FC236}">
                    <a16:creationId xmlns:a16="http://schemas.microsoft.com/office/drawing/2014/main" id="{7B5E3AEC-66D6-4E03-9A06-0F01B7451ED2}"/>
                  </a:ext>
                </a:extLst>
              </p:cNvPr>
              <p:cNvSpPr/>
              <p:nvPr/>
            </p:nvSpPr>
            <p:spPr>
              <a:xfrm>
                <a:off x="5613981" y="3324365"/>
                <a:ext cx="6298035" cy="21439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Intrinsic Loss measured in dB/km.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Fibre attenuation coefficient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𝑑𝐵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𝑘𝑚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]=−</m:t>
                      </m:r>
                      <m:f>
                        <m:fPr>
                          <m:ctrlP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num>
                        <m:den>
                          <m: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𝑘𝑚</m:t>
                              </m:r>
                            </m:e>
                          </m:d>
                        </m:den>
                      </m:f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𝑙𝑜𝑔</m:t>
                      </m:r>
                      <m:r>
                        <a:rPr lang="en-GB" sz="2800" b="0" i="1" spc="-1" baseline="-2500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10</m:t>
                      </m:r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f>
                        <m:fPr>
                          <m:ctrlP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GB" sz="2800" b="0" i="1" spc="-1" baseline="-2500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GB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GB" sz="2800" b="0" i="1" spc="-1" baseline="-2500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den>
                      </m:f>
                      <m:r>
                        <a:rPr lang="en-GB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GB" sz="28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:Power before</a:t>
                </a: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GB" sz="2800" spc="-1" baseline="-25000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: Power after z km </a:t>
                </a:r>
              </a:p>
            </p:txBody>
          </p:sp>
        </mc:Choice>
        <mc:Fallback xmlns="">
          <p:sp>
            <p:nvSpPr>
              <p:cNvPr id="109" name="CustomShape 1">
                <a:extLst>
                  <a:ext uri="{FF2B5EF4-FFF2-40B4-BE49-F238E27FC236}">
                    <a16:creationId xmlns:a16="http://schemas.microsoft.com/office/drawing/2014/main" id="{7B5E3AEC-66D6-4E03-9A06-0F01B7451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81" y="3324365"/>
                <a:ext cx="6298035" cy="2143930"/>
              </a:xfrm>
              <a:prstGeom prst="rect">
                <a:avLst/>
              </a:prstGeom>
              <a:blipFill>
                <a:blip r:embed="rId4"/>
                <a:stretch>
                  <a:fillRect l="-2033" t="-4830" b="-37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5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8" y="1009209"/>
            <a:ext cx="6142754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Absorption: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Intrinsic: due to the material itself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Extrinsic: due to impurities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Avoiding impurities is a major challenge.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Hydrogen reacts with the fibre to create OH</a:t>
            </a:r>
            <a:r>
              <a:rPr lang="en-GB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ions. Protective coating helps.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770F9-48E0-4C21-9B5A-42E6D1C2C5FD}"/>
              </a:ext>
            </a:extLst>
          </p:cNvPr>
          <p:cNvGraphicFramePr>
            <a:graphicFrameLocks noGrp="1"/>
          </p:cNvGraphicFramePr>
          <p:nvPr/>
        </p:nvGraphicFramePr>
        <p:xfrm>
          <a:off x="6281530" y="925612"/>
          <a:ext cx="5692695" cy="502638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37253">
                  <a:extLst>
                    <a:ext uri="{9D8B030D-6E8A-4147-A177-3AD203B41FA5}">
                      <a16:colId xmlns:a16="http://schemas.microsoft.com/office/drawing/2014/main" val="1525102676"/>
                    </a:ext>
                  </a:extLst>
                </a:gridCol>
                <a:gridCol w="2257877">
                  <a:extLst>
                    <a:ext uri="{9D8B030D-6E8A-4147-A177-3AD203B41FA5}">
                      <a16:colId xmlns:a16="http://schemas.microsoft.com/office/drawing/2014/main" val="885940557"/>
                    </a:ext>
                  </a:extLst>
                </a:gridCol>
                <a:gridCol w="1897565">
                  <a:extLst>
                    <a:ext uri="{9D8B030D-6E8A-4147-A177-3AD203B41FA5}">
                      <a16:colId xmlns:a16="http://schemas.microsoft.com/office/drawing/2014/main" val="1847613571"/>
                    </a:ext>
                  </a:extLst>
                </a:gridCol>
              </a:tblGrid>
              <a:tr h="1078537"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effectLst/>
                        </a:rPr>
                        <a:t>Impurity Ion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Loss due to 1ppm of impurity (dB/km)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effectLst/>
                        </a:rPr>
                        <a:t>Absorption Peak Wavelength (um)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2034204720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Fe</a:t>
                      </a:r>
                      <a:r>
                        <a:rPr lang="en-GB" sz="2000" baseline="30000">
                          <a:effectLst/>
                        </a:rPr>
                        <a:t>2+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0.68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1.1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1892223970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Fe</a:t>
                      </a:r>
                      <a:r>
                        <a:rPr lang="en-GB" sz="2000" baseline="30000">
                          <a:effectLst/>
                        </a:rPr>
                        <a:t>2+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0.15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0.4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286159031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Cu</a:t>
                      </a:r>
                      <a:r>
                        <a:rPr lang="en-GB" sz="2000" baseline="30000">
                          <a:effectLst/>
                        </a:rPr>
                        <a:t>2+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1.1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0.85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291719233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Cr</a:t>
                      </a:r>
                      <a:r>
                        <a:rPr lang="en-GB" sz="2000" baseline="30000">
                          <a:effectLst/>
                        </a:rPr>
                        <a:t>3+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1.6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0.625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1207195385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effectLst/>
                        </a:rPr>
                        <a:t>V</a:t>
                      </a:r>
                      <a:r>
                        <a:rPr lang="en-GB" sz="2000" baseline="30000" dirty="0">
                          <a:effectLst/>
                        </a:rPr>
                        <a:t>4+</a:t>
                      </a:r>
                      <a:endParaRPr lang="en-GB" sz="2000" dirty="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2.7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0.725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2026482570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OH</a:t>
                      </a:r>
                      <a:r>
                        <a:rPr lang="en-GB" sz="2000" baseline="30000">
                          <a:effectLst/>
                        </a:rPr>
                        <a:t>–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1.0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0.95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1019785419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OH</a:t>
                      </a:r>
                      <a:r>
                        <a:rPr lang="en-GB" sz="2000" baseline="30000">
                          <a:effectLst/>
                        </a:rPr>
                        <a:t>–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2.0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1.24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3601974128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OH</a:t>
                      </a:r>
                      <a:r>
                        <a:rPr lang="en-GB" sz="2000" baseline="30000">
                          <a:effectLst/>
                        </a:rPr>
                        <a:t>–</a:t>
                      </a:r>
                      <a:endParaRPr lang="en-GB" sz="2000">
                        <a:effectLst/>
                      </a:endParaRP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effectLst/>
                        </a:rPr>
                        <a:t>4.0</a:t>
                      </a:r>
                    </a:p>
                  </a:txBody>
                  <a:tcPr marL="92977" marR="92977" marT="92977" marB="9297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effectLst/>
                        </a:rPr>
                        <a:t>1.38</a:t>
                      </a:r>
                    </a:p>
                  </a:txBody>
                  <a:tcPr marL="92977" marR="92977" marT="92977" marB="92977"/>
                </a:tc>
                <a:extLst>
                  <a:ext uri="{0D108BD9-81ED-4DB2-BD59-A6C34878D82A}">
                    <a16:rowId xmlns:a16="http://schemas.microsoft.com/office/drawing/2014/main" val="298253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704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8" y="1009209"/>
            <a:ext cx="6142754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Scattering: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Rayleigh 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Brillouin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Stimulated Raman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6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stomShape 1">
                <a:extLst>
                  <a:ext uri="{FF2B5EF4-FFF2-40B4-BE49-F238E27FC236}">
                    <a16:creationId xmlns:a16="http://schemas.microsoft.com/office/drawing/2014/main" id="{1C16EA43-3800-47C9-B980-152C5DA4623E}"/>
                  </a:ext>
                </a:extLst>
              </p:cNvPr>
              <p:cNvSpPr/>
              <p:nvPr/>
            </p:nvSpPr>
            <p:spPr>
              <a:xfrm>
                <a:off x="271297" y="1009209"/>
                <a:ext cx="10144911" cy="981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Scattering:</a:t>
                </a:r>
              </a:p>
              <a:p>
                <a:pPr marL="457920" indent="-4572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Rayleigh 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Responsible for 96% of all loss in modern fibre optics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Is why the sky is blue and sunsets red/orange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Occurs when particles are &lt; </a:t>
                </a: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/10</m:t>
                    </m:r>
                  </m:oMath>
                </a14:m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ustomShape 1">
                <a:extLst>
                  <a:ext uri="{FF2B5EF4-FFF2-40B4-BE49-F238E27FC236}">
                    <a16:creationId xmlns:a16="http://schemas.microsoft.com/office/drawing/2014/main" id="{1C16EA43-3800-47C9-B980-152C5DA46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97" y="1009209"/>
                <a:ext cx="10144911" cy="981039"/>
              </a:xfrm>
              <a:prstGeom prst="rect">
                <a:avLst/>
              </a:prstGeom>
              <a:blipFill>
                <a:blip r:embed="rId3"/>
                <a:stretch>
                  <a:fillRect l="-1262" t="-11250" b="-17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86CA0A-59B2-415F-A416-529CD283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06" y="3567908"/>
            <a:ext cx="8870449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46721BBE-045F-4DFF-A39E-748399028C09}"/>
                  </a:ext>
                </a:extLst>
              </p:cNvPr>
              <p:cNvSpPr/>
              <p:nvPr/>
            </p:nvSpPr>
            <p:spPr>
              <a:xfrm>
                <a:off x="403819" y="5061869"/>
                <a:ext cx="10144911" cy="981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I: measured scattered intensity, R: distance to observer, </a:t>
                </a: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scattering angle measured, d: diameter of particle.</a:t>
                </a:r>
              </a:p>
            </p:txBody>
          </p:sp>
        </mc:Choice>
        <mc:Fallback xmlns="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46721BBE-045F-4DFF-A39E-748399028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9" y="5061869"/>
                <a:ext cx="10144911" cy="981039"/>
              </a:xfrm>
              <a:prstGeom prst="rect">
                <a:avLst/>
              </a:prstGeom>
              <a:blipFill>
                <a:blip r:embed="rId5"/>
                <a:stretch>
                  <a:fillRect l="-1202" t="-10559" b="-49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71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stomShape 1">
                <a:extLst>
                  <a:ext uri="{FF2B5EF4-FFF2-40B4-BE49-F238E27FC236}">
                    <a16:creationId xmlns:a16="http://schemas.microsoft.com/office/drawing/2014/main" id="{1C16EA43-3800-47C9-B980-152C5DA4623E}"/>
                  </a:ext>
                </a:extLst>
              </p:cNvPr>
              <p:cNvSpPr/>
              <p:nvPr/>
            </p:nvSpPr>
            <p:spPr>
              <a:xfrm>
                <a:off x="271297" y="1009209"/>
                <a:ext cx="10144911" cy="981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Scattering:</a:t>
                </a:r>
              </a:p>
              <a:p>
                <a:pPr marL="457920" indent="-4572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Rayleigh 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Responsible for 96% of all loss in modern fibre optics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Is why the sky is blue and sunsets red/orange</a:t>
                </a: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Occurs when particles are &lt; </a:t>
                </a: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/10</m:t>
                    </m:r>
                  </m:oMath>
                </a14:m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5120" lvl="2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ustomShape 1">
                <a:extLst>
                  <a:ext uri="{FF2B5EF4-FFF2-40B4-BE49-F238E27FC236}">
                    <a16:creationId xmlns:a16="http://schemas.microsoft.com/office/drawing/2014/main" id="{1C16EA43-3800-47C9-B980-152C5DA46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97" y="1009209"/>
                <a:ext cx="10144911" cy="981039"/>
              </a:xfrm>
              <a:prstGeom prst="rect">
                <a:avLst/>
              </a:prstGeom>
              <a:blipFill>
                <a:blip r:embed="rId3"/>
                <a:stretch>
                  <a:fillRect l="-1262" t="-11250" b="-17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86CA0A-59B2-415F-A416-529CD283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06" y="3567908"/>
            <a:ext cx="8870449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46721BBE-045F-4DFF-A39E-748399028C09}"/>
                  </a:ext>
                </a:extLst>
              </p:cNvPr>
              <p:cNvSpPr/>
              <p:nvPr/>
            </p:nvSpPr>
            <p:spPr>
              <a:xfrm>
                <a:off x="403819" y="5061869"/>
                <a:ext cx="10144911" cy="981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I: measured scattered intensity, R: distance to observer, </a:t>
                </a:r>
                <a14:m>
                  <m:oMath xmlns:m="http://schemas.openxmlformats.org/officeDocument/2006/math">
                    <m:r>
                      <a:rPr lang="en-GB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GB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scattering angle measured, d: diameter of particle.</a:t>
                </a:r>
              </a:p>
            </p:txBody>
          </p:sp>
        </mc:Choice>
        <mc:Fallback xmlns="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46721BBE-045F-4DFF-A39E-748399028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9" y="5061869"/>
                <a:ext cx="10144911" cy="981039"/>
              </a:xfrm>
              <a:prstGeom prst="rect">
                <a:avLst/>
              </a:prstGeom>
              <a:blipFill>
                <a:blip r:embed="rId5"/>
                <a:stretch>
                  <a:fillRect l="-1202" t="-10559" b="-49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97A7B5E5-DE99-4287-8790-E4F1114A3E65}"/>
              </a:ext>
            </a:extLst>
          </p:cNvPr>
          <p:cNvSpPr/>
          <p:nvPr/>
        </p:nvSpPr>
        <p:spPr>
          <a:xfrm>
            <a:off x="6009861" y="3511826"/>
            <a:ext cx="430696" cy="662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A0C061-D5DA-478B-831F-E297278234A0}"/>
              </a:ext>
            </a:extLst>
          </p:cNvPr>
          <p:cNvSpPr/>
          <p:nvPr/>
        </p:nvSpPr>
        <p:spPr>
          <a:xfrm>
            <a:off x="9806609" y="3429000"/>
            <a:ext cx="430696" cy="662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7E34DC-0DE8-4ACE-BCEA-7C80DD7C4B17}"/>
              </a:ext>
            </a:extLst>
          </p:cNvPr>
          <p:cNvSpPr txBox="1">
            <a:spLocks/>
          </p:cNvSpPr>
          <p:nvPr/>
        </p:nvSpPr>
        <p:spPr>
          <a:xfrm>
            <a:off x="5566054" y="980752"/>
            <a:ext cx="6408172" cy="102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This is a linear process!</a:t>
            </a:r>
          </a:p>
          <a:p>
            <a:pPr algn="l"/>
            <a:r>
              <a:rPr lang="en-GB" dirty="0">
                <a:solidFill>
                  <a:srgbClr val="0070C0"/>
                </a:solidFill>
              </a:rPr>
              <a:t>Strong dependence on wavelength and particle size</a:t>
            </a:r>
          </a:p>
        </p:txBody>
      </p:sp>
    </p:spTree>
    <p:extLst>
      <p:ext uri="{BB962C8B-B14F-4D97-AF65-F5344CB8AC3E}">
        <p14:creationId xmlns:p14="http://schemas.microsoft.com/office/powerpoint/2010/main" val="354844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Constellation diagrams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7FA90140-EDAC-48BE-BDEE-1092B099AD03}"/>
              </a:ext>
            </a:extLst>
          </p:cNvPr>
          <p:cNvSpPr txBox="1"/>
          <p:nvPr/>
        </p:nvSpPr>
        <p:spPr>
          <a:xfrm>
            <a:off x="314589" y="1334063"/>
            <a:ext cx="464003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All symbols have equal transmit power!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0476807-EEAE-4EA1-9F00-040DC2D6FE8F}"/>
              </a:ext>
            </a:extLst>
          </p:cNvPr>
          <p:cNvSpPr txBox="1"/>
          <p:nvPr/>
        </p:nvSpPr>
        <p:spPr>
          <a:xfrm>
            <a:off x="3686737" y="5408979"/>
            <a:ext cx="46400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8PSK constellation diagram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02524B9-8061-402B-B03E-2D0699DD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85" y="892766"/>
            <a:ext cx="5053824" cy="524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5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9451629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Brillouin Scattering: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Non linear process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Photon interacts with small inhomogeneities in medium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Thermal energies (Phonon), EM wave-dipole interaction (Polariton), or collective spin excitation (Magnon) can be absorbed (anti-Stokes) or created (Stokes)  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E897FF-9A14-46CE-95B1-94694FFB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926" y="815092"/>
            <a:ext cx="23812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4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3510515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Brillouin Scattering: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Stokes = Lower energy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Anti-Stokes = higher energy.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Sensitive to temperature and strain.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Used for sensors.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F67D6-A441-4A72-A114-DE56CB26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335" y="925612"/>
            <a:ext cx="8322364" cy="44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1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9893120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Brillouin Scattering: 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Lower energy Stokes component dominant at low and room temperature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Usually scattered in the backwards direction.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ED6E1E-EEFB-4AB8-A61F-D2103C56EC8F}"/>
              </a:ext>
            </a:extLst>
          </p:cNvPr>
          <p:cNvSpPr txBox="1">
            <a:spLocks/>
          </p:cNvSpPr>
          <p:nvPr/>
        </p:nvSpPr>
        <p:spPr>
          <a:xfrm>
            <a:off x="396819" y="3193987"/>
            <a:ext cx="11417494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So far we have only talked about spontaneous Brillouin scattering.</a:t>
            </a:r>
          </a:p>
          <a:p>
            <a:pPr algn="l"/>
            <a:r>
              <a:rPr lang="en-GB" dirty="0">
                <a:solidFill>
                  <a:srgbClr val="0070C0"/>
                </a:solidFill>
              </a:rPr>
              <a:t>There is  also stimulated Brillouin scattering.</a:t>
            </a:r>
          </a:p>
        </p:txBody>
      </p:sp>
    </p:spTree>
    <p:extLst>
      <p:ext uri="{BB962C8B-B14F-4D97-AF65-F5344CB8AC3E}">
        <p14:creationId xmlns:p14="http://schemas.microsoft.com/office/powerpoint/2010/main" val="3737772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152027" y="925612"/>
            <a:ext cx="9893120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Stimulated Brillouin Scattering: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Brillouin scattering in an optical fiber">
            <a:extLst>
              <a:ext uri="{FF2B5EF4-FFF2-40B4-BE49-F238E27FC236}">
                <a16:creationId xmlns:a16="http://schemas.microsoft.com/office/drawing/2014/main" id="{72122E00-71A5-4CD8-825C-533549CF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9" y="882542"/>
            <a:ext cx="6667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rillouin scattering in an optical fiber">
            <a:extLst>
              <a:ext uri="{FF2B5EF4-FFF2-40B4-BE49-F238E27FC236}">
                <a16:creationId xmlns:a16="http://schemas.microsoft.com/office/drawing/2014/main" id="{556DB868-3E6A-4191-8CE6-2684F2230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25"/>
            <a:ext cx="6667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FEF5589E-D77E-4D73-A516-09CA035933F8}"/>
              </a:ext>
            </a:extLst>
          </p:cNvPr>
          <p:cNvSpPr/>
          <p:nvPr/>
        </p:nvSpPr>
        <p:spPr>
          <a:xfrm>
            <a:off x="7615030" y="2083343"/>
            <a:ext cx="3702326" cy="5851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10m fibre 1W input</a:t>
            </a: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C4B566AA-FA72-4E25-8238-B5A77A9DB277}"/>
              </a:ext>
            </a:extLst>
          </p:cNvPr>
          <p:cNvSpPr/>
          <p:nvPr/>
        </p:nvSpPr>
        <p:spPr>
          <a:xfrm>
            <a:off x="4977847" y="5001974"/>
            <a:ext cx="3702326" cy="5851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10m fibre 1.8 W input</a:t>
            </a:r>
          </a:p>
        </p:txBody>
      </p:sp>
    </p:spTree>
    <p:extLst>
      <p:ext uri="{BB962C8B-B14F-4D97-AF65-F5344CB8AC3E}">
        <p14:creationId xmlns:p14="http://schemas.microsoft.com/office/powerpoint/2010/main" val="93444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152027" y="925612"/>
            <a:ext cx="7301320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Stimulated Brillouin Scattering: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 on max transmit power!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If you send &gt; 100mW (20dBm) through a long fibre, almost all light will be back scattered.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(a) Stimulated Brillouin scattering (SBS) limits for the SMF-28 fiber at 1550 nm. (b) Observation of SBS in an actual PDV measurement during a 1000 ns FFT.">
            <a:extLst>
              <a:ext uri="{FF2B5EF4-FFF2-40B4-BE49-F238E27FC236}">
                <a16:creationId xmlns:a16="http://schemas.microsoft.com/office/drawing/2014/main" id="{444EB1BF-162B-4D21-8876-747FF8C58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2"/>
          <a:stretch/>
        </p:blipFill>
        <p:spPr bwMode="auto">
          <a:xfrm>
            <a:off x="7530589" y="866153"/>
            <a:ext cx="4573587" cy="40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4BED7-A46B-4612-8588-917F6CC3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4" y="2533572"/>
            <a:ext cx="4648603" cy="179085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DA8846A-6C58-493E-A9A2-C87F20B8030D}"/>
              </a:ext>
            </a:extLst>
          </p:cNvPr>
          <p:cNvSpPr txBox="1">
            <a:spLocks/>
          </p:cNvSpPr>
          <p:nvPr/>
        </p:nvSpPr>
        <p:spPr>
          <a:xfrm>
            <a:off x="5119622" y="2635931"/>
            <a:ext cx="2157722" cy="15697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For a 1% back reflection and standard 100GHz channel.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547896-7D5F-432E-8A5E-C4EDD43D0E35}"/>
              </a:ext>
            </a:extLst>
          </p:cNvPr>
          <p:cNvSpPr txBox="1">
            <a:spLocks/>
          </p:cNvSpPr>
          <p:nvPr/>
        </p:nvSpPr>
        <p:spPr>
          <a:xfrm>
            <a:off x="6874445" y="5349794"/>
            <a:ext cx="5229731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Thus typical launch powers are &lt; ~5mW.</a:t>
            </a:r>
          </a:p>
        </p:txBody>
      </p:sp>
    </p:spTree>
    <p:extLst>
      <p:ext uri="{BB962C8B-B14F-4D97-AF65-F5344CB8AC3E}">
        <p14:creationId xmlns:p14="http://schemas.microsoft.com/office/powerpoint/2010/main" val="419673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113338-6806-4DA6-97E4-80DEE08E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60" y="2135342"/>
            <a:ext cx="2348495" cy="90474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C613B68-B5E1-4D94-A426-C731B3D01AC9}"/>
              </a:ext>
            </a:extLst>
          </p:cNvPr>
          <p:cNvSpPr/>
          <p:nvPr/>
        </p:nvSpPr>
        <p:spPr>
          <a:xfrm>
            <a:off x="370174" y="1078012"/>
            <a:ext cx="11886402" cy="2449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Given Stimulated Brillouin Scattering (SBS) occurring in a long single mode telecom fibre, what is the maximum length of fibre that can be used without an amplifier, if the receive power must be at least -30dBm.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Assume that the acceptable threshold is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loss of the fibre is 0.2dB/km. </a:t>
            </a:r>
          </a:p>
        </p:txBody>
      </p:sp>
    </p:spTree>
    <p:extLst>
      <p:ext uri="{BB962C8B-B14F-4D97-AF65-F5344CB8AC3E}">
        <p14:creationId xmlns:p14="http://schemas.microsoft.com/office/powerpoint/2010/main" val="62442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8" y="1009209"/>
            <a:ext cx="6142754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Scattering: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Stimulated Raman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Interaction with vibrational levels of molecules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Isotropic scattering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If transmitting at multiple wavelengths, adds noise to other channels.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ayleigh, Brillouin and Raman scattering in the optical fiber | Download  Scientific Diagram">
            <a:extLst>
              <a:ext uri="{FF2B5EF4-FFF2-40B4-BE49-F238E27FC236}">
                <a16:creationId xmlns:a16="http://schemas.microsoft.com/office/drawing/2014/main" id="{54CDB5FA-492E-48D6-917A-361D7440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24" y="925612"/>
            <a:ext cx="5806876" cy="22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53A0740-F99D-4430-AE8C-144984072B3A}"/>
              </a:ext>
            </a:extLst>
          </p:cNvPr>
          <p:cNvSpPr txBox="1">
            <a:spLocks/>
          </p:cNvSpPr>
          <p:nvPr/>
        </p:nvSpPr>
        <p:spPr>
          <a:xfrm>
            <a:off x="6466583" y="3253651"/>
            <a:ext cx="5507643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Raman shift is typically ~10 THz.</a:t>
            </a:r>
          </a:p>
          <a:p>
            <a:pPr algn="l"/>
            <a:r>
              <a:rPr lang="en-GB" dirty="0">
                <a:solidFill>
                  <a:srgbClr val="0070C0"/>
                </a:solidFill>
              </a:rPr>
              <a:t>Brillouin shift is about 10 to 500 GHz</a:t>
            </a:r>
          </a:p>
        </p:txBody>
      </p:sp>
    </p:spTree>
    <p:extLst>
      <p:ext uri="{BB962C8B-B14F-4D97-AF65-F5344CB8AC3E}">
        <p14:creationId xmlns:p14="http://schemas.microsoft.com/office/powerpoint/2010/main" val="3880510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494963" y="2792249"/>
            <a:ext cx="11767207" cy="12735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High transmit power (i.e. &gt;10 </a:t>
            </a:r>
            <a:r>
              <a:rPr lang="en-GB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mW</a:t>
            </a:r>
            <a:r>
              <a:rPr lang="en-GB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or 10 dBm) is almost always a bad idea for long distance (i.e. &gt;&gt; 10 km) communication.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70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fferent types of losses in optical fiber">
            <a:extLst>
              <a:ext uri="{FF2B5EF4-FFF2-40B4-BE49-F238E27FC236}">
                <a16:creationId xmlns:a16="http://schemas.microsoft.com/office/drawing/2014/main" id="{C482C2C0-90FE-440E-9A63-E2840D34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" y="825690"/>
            <a:ext cx="9820748" cy="422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50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8" y="1009209"/>
            <a:ext cx="6142754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Bending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Any bend causes strain.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This increases scattering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Data sheets specify different losses at different bend radii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9347B4-B090-4589-ADDC-71B5F0E2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76" y="925612"/>
            <a:ext cx="5724424" cy="18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ber U Lesson Plan: Basic Fiber Optic Skills Lab - Testing">
            <a:extLst>
              <a:ext uri="{FF2B5EF4-FFF2-40B4-BE49-F238E27FC236}">
                <a16:creationId xmlns:a16="http://schemas.microsoft.com/office/drawing/2014/main" id="{FE44618A-CF2A-46FA-B95E-8B29BCDD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273" y="2786795"/>
            <a:ext cx="2857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2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Constellation diagrams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50476807-EEAE-4EA1-9F00-040DC2D6FE8F}"/>
              </a:ext>
            </a:extLst>
          </p:cNvPr>
          <p:cNvSpPr txBox="1"/>
          <p:nvPr/>
        </p:nvSpPr>
        <p:spPr>
          <a:xfrm>
            <a:off x="470125" y="2696621"/>
            <a:ext cx="464003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Intensity modulation constellation diagram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7F2AFEF2-EB3C-41BE-AE27-4E4850264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5623" y="3229320"/>
            <a:ext cx="6552727" cy="73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647AE4A0-3C82-4702-BBEE-08815242B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0087" y="788569"/>
            <a:ext cx="31288" cy="482453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">
                <a:extLst>
                  <a:ext uri="{FF2B5EF4-FFF2-40B4-BE49-F238E27FC236}">
                    <a16:creationId xmlns:a16="http://schemas.microsoft.com/office/drawing/2014/main" id="{22FBEF4B-F453-47D3-B8F6-651A199211E4}"/>
                  </a:ext>
                </a:extLst>
              </p:cNvPr>
              <p:cNvSpPr txBox="1"/>
              <p:nvPr/>
            </p:nvSpPr>
            <p:spPr>
              <a:xfrm>
                <a:off x="4899559" y="932585"/>
                <a:ext cx="1473480" cy="1548501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GB" altLang="zh-CN" dirty="0">
                    <a:solidFill>
                      <a:srgbClr val="000000"/>
                    </a:solidFill>
                  </a:rPr>
                  <a:t>Optical field </a:t>
                </a:r>
              </a:p>
              <a:p>
                <a:endParaRPr kumimoji="1" lang="en-GB" altLang="zh-CN" dirty="0">
                  <a:solidFill>
                    <a:srgbClr val="000000"/>
                  </a:solidFill>
                </a:endParaRPr>
              </a:p>
              <a:p>
                <a:r>
                  <a:rPr kumimoji="1" lang="en-GB" altLang="zh-CN" dirty="0">
                    <a:solidFill>
                      <a:srgbClr val="000000"/>
                    </a:solidFill>
                  </a:rPr>
                  <a:t>E</a:t>
                </a:r>
                <a:r>
                  <a:rPr kumimoji="1" lang="en-US" altLang="zh-CN" dirty="0">
                    <a:solidFill>
                      <a:srgbClr val="000000"/>
                    </a:solidFill>
                  </a:rPr>
                  <a:t>=E</a:t>
                </a:r>
                <a:r>
                  <a:rPr kumimoji="1" lang="en-US" altLang="zh-CN" baseline="-25000" dirty="0">
                    <a:solidFill>
                      <a:srgbClr val="000000"/>
                    </a:solidFill>
                  </a:rPr>
                  <a:t>0</a:t>
                </a:r>
                <a:r>
                  <a:rPr kumimoji="1" lang="en-US" altLang="zh-CN" dirty="0">
                    <a:solidFill>
                      <a:srgbClr val="000000"/>
                    </a:solidFill>
                  </a:rPr>
                  <a:t>exp(</a:t>
                </a:r>
                <a:r>
                  <a:rPr kumimoji="1" lang="en-US" altLang="zh-CN" dirty="0" err="1">
                    <a:solidFill>
                      <a:srgbClr val="000000"/>
                    </a:solidFill>
                  </a:rPr>
                  <a:t>jΦ</a:t>
                </a:r>
                <a:r>
                  <a:rPr kumimoji="1" lang="en-US" altLang="zh-CN" dirty="0">
                    <a:solidFill>
                      <a:srgbClr val="000000"/>
                    </a:solidFill>
                  </a:rPr>
                  <a:t>)</a:t>
                </a:r>
              </a:p>
              <a:p>
                <a:endParaRPr kumimoji="1" lang="en-US" altLang="zh-CN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GB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GB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kumimoji="1" lang="en-GB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GB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rad>
                    </m:oMath>
                  </m:oMathPara>
                </a14:m>
                <a:endParaRPr kumimoji="1"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文本框 1">
                <a:extLst>
                  <a:ext uri="{FF2B5EF4-FFF2-40B4-BE49-F238E27FC236}">
                    <a16:creationId xmlns:a16="http://schemas.microsoft.com/office/drawing/2014/main" id="{22FBEF4B-F453-47D3-B8F6-651A1992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59" y="932585"/>
                <a:ext cx="1473480" cy="1548501"/>
              </a:xfrm>
              <a:prstGeom prst="rect">
                <a:avLst/>
              </a:prstGeom>
              <a:blipFill>
                <a:blip r:embed="rId3"/>
                <a:stretch>
                  <a:fillRect l="-3292" t="-1953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8">
            <a:extLst>
              <a:ext uri="{FF2B5EF4-FFF2-40B4-BE49-F238E27FC236}">
                <a16:creationId xmlns:a16="http://schemas.microsoft.com/office/drawing/2014/main" id="{441EC18D-E0C4-448F-B36D-7A57A8E01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0020" y="1298826"/>
            <a:ext cx="3868400" cy="386840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49CE71A2-ED54-4C2F-B36B-3AD777949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3266" y="3102183"/>
            <a:ext cx="258842" cy="25599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145CAF44-1FF1-4F22-9909-2EA653FD8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222" y="3102183"/>
            <a:ext cx="258841" cy="25599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91348D8C-96E8-4BE2-9EC1-0A031C1CA627}"/>
              </a:ext>
            </a:extLst>
          </p:cNvPr>
          <p:cNvSpPr txBox="1"/>
          <p:nvPr/>
        </p:nvSpPr>
        <p:spPr>
          <a:xfrm>
            <a:off x="7266185" y="1254712"/>
            <a:ext cx="423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E</a:t>
            </a:r>
            <a:r>
              <a:rPr kumimoji="1" lang="en-US" altLang="zh-CN" baseline="-25000" dirty="0">
                <a:solidFill>
                  <a:srgbClr val="000000"/>
                </a:solidFill>
              </a:rPr>
              <a:t>0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36F8B5CB-C409-4AD0-ADDA-D923989C5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2285" y="3102183"/>
            <a:ext cx="258841" cy="25599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7B6046A9-15D8-4046-9534-165C21CFD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450" y="3102183"/>
            <a:ext cx="258841" cy="25599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7" name="Line 11">
            <a:extLst>
              <a:ext uri="{FF2B5EF4-FFF2-40B4-BE49-F238E27FC236}">
                <a16:creationId xmlns:a16="http://schemas.microsoft.com/office/drawing/2014/main" id="{E54BB653-CF14-4F79-9D31-14AD4364C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72587" y="3236684"/>
            <a:ext cx="1050154" cy="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32CC4988-9D36-4F64-8CA0-5C458823E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2741" y="3245710"/>
            <a:ext cx="508206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63F41B5B-5AD4-43B1-BF93-DA5E721AC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2748" y="3236684"/>
            <a:ext cx="376991" cy="92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4" name="Line 7">
            <a:extLst>
              <a:ext uri="{FF2B5EF4-FFF2-40B4-BE49-F238E27FC236}">
                <a16:creationId xmlns:a16="http://schemas.microsoft.com/office/drawing/2014/main" id="{CE40288B-E11E-4A66-9D60-390FB87050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91453" y="788569"/>
            <a:ext cx="31288" cy="482453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endParaRPr lang="en-GB" dirty="0"/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20B3312B-3E69-44EC-962D-B27DB76633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211460" y="788569"/>
            <a:ext cx="31288" cy="482453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endParaRPr lang="en-GB" dirty="0"/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F2274E38-B443-47E8-8E97-275F6F7C26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85984" y="788569"/>
            <a:ext cx="31288" cy="482453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F594A-5E55-4278-B755-26F9C79765BD}"/>
              </a:ext>
            </a:extLst>
          </p:cNvPr>
          <p:cNvSpPr txBox="1"/>
          <p:nvPr/>
        </p:nvSpPr>
        <p:spPr>
          <a:xfrm>
            <a:off x="424594" y="5471404"/>
            <a:ext cx="7529046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Equally spaced in intensity = unequally spaced in amplitude </a:t>
            </a:r>
          </a:p>
        </p:txBody>
      </p:sp>
    </p:spTree>
    <p:extLst>
      <p:ext uri="{BB962C8B-B14F-4D97-AF65-F5344CB8AC3E}">
        <p14:creationId xmlns:p14="http://schemas.microsoft.com/office/powerpoint/2010/main" val="644880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8918751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Insertion loss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Difference in refractive index between fibre and air causes some light to be reflected at a boundary.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Typically ~ -0.2dB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 be reduced by AR coating</a:t>
            </a:r>
            <a:b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(Expensive, delicate)</a:t>
            </a:r>
          </a:p>
        </p:txBody>
      </p:sp>
      <p:pic>
        <p:nvPicPr>
          <p:cNvPr id="10" name="Picture 2" descr="different types of losses in optical fiber">
            <a:extLst>
              <a:ext uri="{FF2B5EF4-FFF2-40B4-BE49-F238E27FC236}">
                <a16:creationId xmlns:a16="http://schemas.microsoft.com/office/drawing/2014/main" id="{B5DBA19F-C8F0-46FA-8A3F-3B17A13D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46" y="3053633"/>
            <a:ext cx="6483680" cy="279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36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7050481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Return loss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Back reflected light due to connectors/ends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Typically ~ -0.1dB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 be reduced by AR coating</a:t>
            </a:r>
            <a:b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(Expensive, delicate)</a:t>
            </a:r>
          </a:p>
        </p:txBody>
      </p:sp>
      <p:pic>
        <p:nvPicPr>
          <p:cNvPr id="6146" name="Picture 2" descr="Insertion Loss vs Return loss - SINARAN MIKRON OPTIK">
            <a:extLst>
              <a:ext uri="{FF2B5EF4-FFF2-40B4-BE49-F238E27FC236}">
                <a16:creationId xmlns:a16="http://schemas.microsoft.com/office/drawing/2014/main" id="{D06FBEEC-2284-4ECB-8602-050085C0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77" y="1135886"/>
            <a:ext cx="4366291" cy="367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85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5178383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Splicing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Heat, melt and fuse the glass fibres together.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Always some loss, typically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0.3dB.</a:t>
            </a:r>
          </a:p>
        </p:txBody>
      </p:sp>
      <p:pic>
        <p:nvPicPr>
          <p:cNvPr id="2" name="Online Media 1" title="Mini6S Basic Single Fiber Fusion Splicing">
            <a:hlinkClick r:id="" action="ppaction://media"/>
            <a:extLst>
              <a:ext uri="{FF2B5EF4-FFF2-40B4-BE49-F238E27FC236}">
                <a16:creationId xmlns:a16="http://schemas.microsoft.com/office/drawing/2014/main" id="{F14DC603-A4D8-495A-9B91-AC3D63FAAD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449680" y="1091616"/>
            <a:ext cx="6654496" cy="37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Measuring 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Optical Time Domain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Reflectrometry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OTDR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Send pulse of light, measure back reflected pulse.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Use time of flight to measure position.</a:t>
            </a:r>
          </a:p>
        </p:txBody>
      </p:sp>
      <p:pic>
        <p:nvPicPr>
          <p:cNvPr id="4098" name="Picture 2" descr="OTDR and iOLM software solutions | EXFO">
            <a:extLst>
              <a:ext uri="{FF2B5EF4-FFF2-40B4-BE49-F238E27FC236}">
                <a16:creationId xmlns:a16="http://schemas.microsoft.com/office/drawing/2014/main" id="{CF561552-E416-4D36-BA20-47132B1D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9" y="1836406"/>
            <a:ext cx="54102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10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Measuring 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917B7-C59B-4797-8D26-B85D8FF5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05429"/>
            <a:ext cx="12192000" cy="51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0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Measuring Fibre losses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Reading an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OTDR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result is a basic skill and an ILO.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You need to be able to identify the total loss, distance to major events, etc.</a:t>
            </a:r>
          </a:p>
        </p:txBody>
      </p:sp>
      <p:pic>
        <p:nvPicPr>
          <p:cNvPr id="4098" name="Picture 2" descr="OTDR and iOLM software solutions | EXFO">
            <a:extLst>
              <a:ext uri="{FF2B5EF4-FFF2-40B4-BE49-F238E27FC236}">
                <a16:creationId xmlns:a16="http://schemas.microsoft.com/office/drawing/2014/main" id="{CF561552-E416-4D36-BA20-47132B1D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9" y="1836406"/>
            <a:ext cx="54102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5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properties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Mode field diameter (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MFD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For good coupling input beam diameter =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MFD</a:t>
            </a: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Represents extent of light field in fibre.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MFD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&gt; core.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Part of light travels through cladding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B86E25-D630-4143-A29B-1EF201DE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43" y="867313"/>
            <a:ext cx="5267355" cy="526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2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properties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275A6-D27F-4429-BAFC-C8B1FD4F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1" y="1516455"/>
            <a:ext cx="11034716" cy="3787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0D480-503E-45A5-823E-514717B00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1" y="5605294"/>
            <a:ext cx="11034716" cy="4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3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properties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3F870-D00F-41BE-BB65-5A24A74C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4" y="909287"/>
            <a:ext cx="10851820" cy="287298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3828320-12A3-4858-B848-C094041F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25" y="3827588"/>
            <a:ext cx="4523001" cy="303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nderstanding Optical Return Loss (ORL) in Optical Fiber system |  MapYourTech.com">
            <a:extLst>
              <a:ext uri="{FF2B5EF4-FFF2-40B4-BE49-F238E27FC236}">
                <a16:creationId xmlns:a16="http://schemas.microsoft.com/office/drawing/2014/main" id="{7DD9D577-118B-41E6-8826-C65EA821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15" y="4076574"/>
            <a:ext cx="4063910" cy="20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91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properties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4297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1C16EA43-3800-47C9-B980-152C5DA4623E}"/>
              </a:ext>
            </a:extLst>
          </p:cNvPr>
          <p:cNvSpPr/>
          <p:nvPr/>
        </p:nvSpPr>
        <p:spPr>
          <a:xfrm>
            <a:off x="271297" y="1009209"/>
            <a:ext cx="6422679" cy="3924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525B4-A55D-43D2-A9E6-B2EB107B2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" t="5515" r="3021" b="8162"/>
          <a:stretch/>
        </p:blipFill>
        <p:spPr>
          <a:xfrm>
            <a:off x="438481" y="2486641"/>
            <a:ext cx="11315035" cy="15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More about constellation diagrams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D1E4E2-E37C-4BAB-8BCC-5187C5AA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85"/>
          <a:stretch/>
        </p:blipFill>
        <p:spPr>
          <a:xfrm>
            <a:off x="667966" y="4210244"/>
            <a:ext cx="6999731" cy="2605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41429-3869-4AF5-9B41-9170925C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4" y="925612"/>
            <a:ext cx="4973854" cy="40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">
                <a:extLst>
                  <a:ext uri="{FF2B5EF4-FFF2-40B4-BE49-F238E27FC236}">
                    <a16:creationId xmlns:a16="http://schemas.microsoft.com/office/drawing/2014/main" id="{C668C536-F8FC-4C27-B69F-6340AB6E7FA9}"/>
                  </a:ext>
                </a:extLst>
              </p:cNvPr>
              <p:cNvSpPr txBox="1"/>
              <p:nvPr/>
            </p:nvSpPr>
            <p:spPr>
              <a:xfrm>
                <a:off x="275712" y="1613118"/>
                <a:ext cx="69997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2800" dirty="0">
                    <a:solidFill>
                      <a:srgbClr val="000000"/>
                    </a:solidFill>
                  </a:rPr>
                  <a:t>Complex Phasor =</a:t>
                </a:r>
                <a14:m>
                  <m:oMath xmlns:m="http://schemas.openxmlformats.org/officeDocument/2006/math"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𝐴𝑒</m:t>
                    </m:r>
                    <m:r>
                      <a:rPr kumimoji="1" lang="en-GB" altLang="zh-CN" sz="2800" b="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GB" altLang="zh-CN" sz="2800" b="0" i="1" baseline="30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𝑆𝑖𝑛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文本框 1">
                <a:extLst>
                  <a:ext uri="{FF2B5EF4-FFF2-40B4-BE49-F238E27FC236}">
                    <a16:creationId xmlns:a16="http://schemas.microsoft.com/office/drawing/2014/main" id="{C668C536-F8FC-4C27-B69F-6340AB6E7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" y="1613118"/>
                <a:ext cx="6999731" cy="523220"/>
              </a:xfrm>
              <a:prstGeom prst="rect">
                <a:avLst/>
              </a:prstGeom>
              <a:blipFill>
                <a:blip r:embed="rId4"/>
                <a:stretch>
                  <a:fillRect l="-1742" t="-11765" b="-341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">
                <a:extLst>
                  <a:ext uri="{FF2B5EF4-FFF2-40B4-BE49-F238E27FC236}">
                    <a16:creationId xmlns:a16="http://schemas.microsoft.com/office/drawing/2014/main" id="{B70D4E55-AD58-4031-9CE7-48C1E2E06013}"/>
                  </a:ext>
                </a:extLst>
              </p:cNvPr>
              <p:cNvSpPr txBox="1"/>
              <p:nvPr/>
            </p:nvSpPr>
            <p:spPr>
              <a:xfrm>
                <a:off x="4209022" y="2637905"/>
                <a:ext cx="3521036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2800" dirty="0">
                    <a:solidFill>
                      <a:srgbClr val="000000"/>
                    </a:solidFill>
                  </a:rPr>
                  <a:t>Cos </a:t>
                </a:r>
                <a14:m>
                  <m:oMath xmlns:m="http://schemas.openxmlformats.org/officeDocument/2006/math"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GB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=−1. </m:t>
                    </m:r>
                  </m:oMath>
                </a14:m>
                <a:r>
                  <a:rPr kumimoji="1" lang="en-GB" altLang="zh-CN" sz="2800" dirty="0">
                    <a:solidFill>
                      <a:srgbClr val="000000"/>
                    </a:solidFill>
                  </a:rPr>
                  <a:t>Phase allows negatives in constellation diagrams</a:t>
                </a:r>
                <a:endParaRPr kumimoji="1" lang="zh-CN" altLang="en-US" sz="2800" baseline="30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文本框 1">
                <a:extLst>
                  <a:ext uri="{FF2B5EF4-FFF2-40B4-BE49-F238E27FC236}">
                    <a16:creationId xmlns:a16="http://schemas.microsoft.com/office/drawing/2014/main" id="{B70D4E55-AD58-4031-9CE7-48C1E2E0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022" y="2637905"/>
                <a:ext cx="3521036" cy="1384995"/>
              </a:xfrm>
              <a:prstGeom prst="rect">
                <a:avLst/>
              </a:prstGeom>
              <a:blipFill>
                <a:blip r:embed="rId5"/>
                <a:stretch>
                  <a:fillRect l="-3460" t="-4405" r="-692" b="-11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">
            <a:extLst>
              <a:ext uri="{FF2B5EF4-FFF2-40B4-BE49-F238E27FC236}">
                <a16:creationId xmlns:a16="http://schemas.microsoft.com/office/drawing/2014/main" id="{5BA222EF-833B-4F3B-8520-C5171D18E429}"/>
              </a:ext>
            </a:extLst>
          </p:cNvPr>
          <p:cNvSpPr txBox="1"/>
          <p:nvPr/>
        </p:nvSpPr>
        <p:spPr>
          <a:xfrm>
            <a:off x="699783" y="3527597"/>
            <a:ext cx="35210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No negative power</a:t>
            </a:r>
            <a:endParaRPr kumimoji="1" lang="zh-CN" altLang="en-US" sz="28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6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2F2F91AC-0A75-4BE8-9B23-640B8A1BA18E}"/>
              </a:ext>
            </a:extLst>
          </p:cNvPr>
          <p:cNvSpPr txBox="1"/>
          <p:nvPr/>
        </p:nvSpPr>
        <p:spPr>
          <a:xfrm>
            <a:off x="470124" y="1287898"/>
            <a:ext cx="105156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Split information into two data streams A</a:t>
            </a:r>
            <a:r>
              <a:rPr kumimoji="1" lang="en-GB" altLang="zh-CN" sz="2800" baseline="-25000" dirty="0">
                <a:solidFill>
                  <a:srgbClr val="000000"/>
                </a:solidFill>
              </a:rPr>
              <a:t>k</a:t>
            </a:r>
            <a:r>
              <a:rPr kumimoji="1" lang="en-GB" altLang="zh-CN" sz="2800" dirty="0">
                <a:solidFill>
                  <a:srgbClr val="000000"/>
                </a:solidFill>
              </a:rPr>
              <a:t> and B</a:t>
            </a:r>
            <a:r>
              <a:rPr kumimoji="1" lang="en-GB" altLang="zh-CN" sz="2800" baseline="-25000" dirty="0">
                <a:solidFill>
                  <a:srgbClr val="000000"/>
                </a:solidFill>
              </a:rPr>
              <a:t>k</a:t>
            </a:r>
            <a:r>
              <a:rPr kumimoji="1" lang="en-GB" altLang="zh-CN" sz="2800" dirty="0">
                <a:solidFill>
                  <a:srgbClr val="000000"/>
                </a:solidFill>
              </a:rPr>
              <a:t> 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BEF7B-E1C6-4E87-8AC7-F5D7258E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3" y="2464529"/>
            <a:ext cx="6812081" cy="1683623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785EA8B-0F68-4801-9185-21B0A49C9625}"/>
              </a:ext>
            </a:extLst>
          </p:cNvPr>
          <p:cNvSpPr txBox="1">
            <a:spLocks/>
          </p:cNvSpPr>
          <p:nvPr/>
        </p:nvSpPr>
        <p:spPr>
          <a:xfrm>
            <a:off x="7460592" y="3485656"/>
            <a:ext cx="4578485" cy="53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Sin and Cos are 90</a:t>
            </a:r>
            <a:r>
              <a:rPr lang="en-GB" baseline="30000" dirty="0">
                <a:solidFill>
                  <a:srgbClr val="0070C0"/>
                </a:solidFill>
              </a:rPr>
              <a:t>0 </a:t>
            </a:r>
            <a:r>
              <a:rPr lang="en-GB" dirty="0">
                <a:solidFill>
                  <a:srgbClr val="0070C0"/>
                </a:solidFill>
              </a:rPr>
              <a:t>out of phase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08E453-C538-48A2-AEFF-1D01FE351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888" y="4286584"/>
            <a:ext cx="5992338" cy="1696755"/>
          </a:xfrm>
          <a:prstGeom prst="rect">
            <a:avLst/>
          </a:prstGeom>
        </p:spPr>
      </p:pic>
      <p:sp>
        <p:nvSpPr>
          <p:cNvPr id="14" name="文本框 1">
            <a:extLst>
              <a:ext uri="{FF2B5EF4-FFF2-40B4-BE49-F238E27FC236}">
                <a16:creationId xmlns:a16="http://schemas.microsoft.com/office/drawing/2014/main" id="{BC28AF95-E295-4D8D-866F-787D7977BA33}"/>
              </a:ext>
            </a:extLst>
          </p:cNvPr>
          <p:cNvSpPr txBox="1"/>
          <p:nvPr/>
        </p:nvSpPr>
        <p:spPr>
          <a:xfrm>
            <a:off x="2111425" y="4879800"/>
            <a:ext cx="35111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Mix and transmit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3C6D1FCD-82C9-4027-8ECC-C5E7A6CC6C6C}"/>
              </a:ext>
            </a:extLst>
          </p:cNvPr>
          <p:cNvSpPr txBox="1"/>
          <p:nvPr/>
        </p:nvSpPr>
        <p:spPr>
          <a:xfrm>
            <a:off x="470124" y="6246651"/>
            <a:ext cx="105156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For analogue f</a:t>
            </a:r>
            <a:r>
              <a:rPr kumimoji="1" lang="en-GB" altLang="zh-CN" sz="2800" baseline="-25000" dirty="0">
                <a:solidFill>
                  <a:srgbClr val="000000"/>
                </a:solidFill>
              </a:rPr>
              <a:t>c</a:t>
            </a:r>
            <a:r>
              <a:rPr kumimoji="1" lang="en-GB" altLang="zh-CN" sz="2800" dirty="0">
                <a:solidFill>
                  <a:srgbClr val="000000"/>
                </a:solidFill>
              </a:rPr>
              <a:t> is carrier frequency for us </a:t>
            </a:r>
            <a:r>
              <a:rPr kumimoji="1" lang="el-GR" altLang="zh-CN" sz="2800" dirty="0">
                <a:solidFill>
                  <a:srgbClr val="000000"/>
                </a:solidFill>
              </a:rPr>
              <a:t>π</a:t>
            </a:r>
            <a:r>
              <a:rPr kumimoji="1" lang="en-GB" altLang="zh-CN" sz="2800" dirty="0">
                <a:solidFill>
                  <a:srgbClr val="000000"/>
                </a:solidFill>
              </a:rPr>
              <a:t>f</a:t>
            </a:r>
            <a:r>
              <a:rPr kumimoji="1" lang="en-GB" altLang="zh-CN" sz="2800" baseline="-25000" dirty="0">
                <a:solidFill>
                  <a:srgbClr val="000000"/>
                </a:solidFill>
              </a:rPr>
              <a:t>c</a:t>
            </a:r>
            <a:r>
              <a:rPr kumimoji="1" lang="en-GB" altLang="zh-CN" sz="2800" dirty="0">
                <a:solidFill>
                  <a:srgbClr val="000000"/>
                </a:solidFill>
              </a:rPr>
              <a:t> is T – the symbol duration.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0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8C0B4-37C5-4D16-8D35-4E801CD9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334" y="880889"/>
            <a:ext cx="7841842" cy="5033139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5ED3DC08-2E65-48A5-9010-746A7F2F3963}"/>
              </a:ext>
            </a:extLst>
          </p:cNvPr>
          <p:cNvSpPr txBox="1"/>
          <p:nvPr/>
        </p:nvSpPr>
        <p:spPr>
          <a:xfrm>
            <a:off x="269086" y="1106315"/>
            <a:ext cx="374519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For optical communication the carrier is split into two phase components and each is amplitude modulated separately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9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C95A-F1CE-4864-A44A-31E33D45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31" y="860745"/>
            <a:ext cx="4732795" cy="3168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1E4E2-E37C-4BAB-8BCC-5187C5AAF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6" y="4210244"/>
            <a:ext cx="10603148" cy="26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QAM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99A12DA-DA43-4ED8-B1D2-A7F5187A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51" y="987262"/>
            <a:ext cx="4852954" cy="48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ine schematic constellation diagrams of modulation format adaptive... |  Download Scientific Diagram">
            <a:extLst>
              <a:ext uri="{FF2B5EF4-FFF2-40B4-BE49-F238E27FC236}">
                <a16:creationId xmlns:a16="http://schemas.microsoft.com/office/drawing/2014/main" id="{8E49EA6B-BE3D-4241-96FF-504C83FF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3" y="1009209"/>
            <a:ext cx="7027915" cy="336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97A3F00-6449-4E38-A320-A768F53DC82A}"/>
              </a:ext>
            </a:extLst>
          </p:cNvPr>
          <p:cNvSpPr txBox="1">
            <a:spLocks/>
          </p:cNvSpPr>
          <p:nvPr/>
        </p:nvSpPr>
        <p:spPr>
          <a:xfrm>
            <a:off x="352916" y="4833067"/>
            <a:ext cx="6132190" cy="535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4QPSK has same constellation diagram as 4QAM</a:t>
            </a:r>
          </a:p>
        </p:txBody>
      </p:sp>
    </p:spTree>
    <p:extLst>
      <p:ext uri="{BB962C8B-B14F-4D97-AF65-F5344CB8AC3E}">
        <p14:creationId xmlns:p14="http://schemas.microsoft.com/office/powerpoint/2010/main" val="135509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1750</Words>
  <Application>Microsoft Office PowerPoint</Application>
  <PresentationFormat>Widescreen</PresentationFormat>
  <Paragraphs>332</Paragraphs>
  <Slides>49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Optical communications and data networks (EENGM2001)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communications and data networks (EENGM2001)</dc:title>
  <dc:creator>Siddarth Joshi</dc:creator>
  <cp:lastModifiedBy>Siddarth Joshi</cp:lastModifiedBy>
  <cp:revision>1</cp:revision>
  <dcterms:created xsi:type="dcterms:W3CDTF">2021-12-09T20:36:13Z</dcterms:created>
  <dcterms:modified xsi:type="dcterms:W3CDTF">2022-01-28T13:20:18Z</dcterms:modified>
</cp:coreProperties>
</file>